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2147476521" r:id="rId5"/>
    <p:sldId id="2147483524" r:id="rId6"/>
    <p:sldId id="2147483512" r:id="rId7"/>
    <p:sldId id="2147483513" r:id="rId8"/>
    <p:sldId id="2147483514" r:id="rId9"/>
    <p:sldId id="2147483515" r:id="rId10"/>
    <p:sldId id="2147483525" r:id="rId11"/>
    <p:sldId id="2147483523" r:id="rId12"/>
    <p:sldId id="2147483520" r:id="rId13"/>
    <p:sldId id="2147483516" r:id="rId14"/>
    <p:sldId id="2147483517" r:id="rId15"/>
    <p:sldId id="2147483522" r:id="rId16"/>
    <p:sldId id="2147483526" r:id="rId17"/>
    <p:sldId id="289" r:id="rId18"/>
    <p:sldId id="2147483518" r:id="rId19"/>
    <p:sldId id="2147483521" r:id="rId20"/>
    <p:sldId id="2147476522" r:id="rId21"/>
    <p:sldId id="257" r:id="rId22"/>
    <p:sldId id="2147483510" r:id="rId23"/>
    <p:sldId id="2147483511" r:id="rId24"/>
    <p:sldId id="2147483519" r:id="rId25"/>
    <p:sldId id="2147476511" r:id="rId26"/>
    <p:sldId id="214747647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C4E65D3-38B8-4A6B-8359-C481DFA84A2F}">
          <p14:sldIdLst>
            <p14:sldId id="2147476521"/>
            <p14:sldId id="2147483524"/>
            <p14:sldId id="2147483512"/>
            <p14:sldId id="2147483513"/>
            <p14:sldId id="2147483514"/>
            <p14:sldId id="2147483515"/>
            <p14:sldId id="2147483525"/>
            <p14:sldId id="2147483523"/>
            <p14:sldId id="2147483520"/>
            <p14:sldId id="2147483516"/>
            <p14:sldId id="2147483517"/>
            <p14:sldId id="2147483522"/>
            <p14:sldId id="2147483526"/>
            <p14:sldId id="289"/>
            <p14:sldId id="2147483518"/>
            <p14:sldId id="2147483521"/>
          </p14:sldIdLst>
        </p14:section>
        <p14:section name="Apoio" id="{41320BC3-3A77-4CB7-AC9D-D449C1D1EB9B}">
          <p14:sldIdLst>
            <p14:sldId id="2147476522"/>
            <p14:sldId id="257"/>
            <p14:sldId id="2147483510"/>
            <p14:sldId id="2147483511"/>
            <p14:sldId id="2147483519"/>
            <p14:sldId id="2147476511"/>
            <p14:sldId id="21474764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056310-9C8A-EC16-F8E2-DC3086FAFC0D}" name="Alvino Lessa Lima Junior" initials="ALLJ" userId="S::alvino.lima@itau-unibanco.com.br::8d1b5958-1eed-4080-83e7-551cbc45642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42428E"/>
    <a:srgbClr val="FF6200"/>
    <a:srgbClr val="F5B084"/>
    <a:srgbClr val="FFD966"/>
    <a:srgbClr val="A9D08F"/>
    <a:srgbClr val="9BC2E7"/>
    <a:srgbClr val="FBB603"/>
    <a:srgbClr val="DB2E6E"/>
    <a:srgbClr val="ED8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2"/>
    <p:restoredTop sz="94689"/>
  </p:normalViewPr>
  <p:slideViewPr>
    <p:cSldViewPr snapToGrid="0">
      <p:cViewPr>
        <p:scale>
          <a:sx n="102" d="100"/>
          <a:sy n="102" d="100"/>
        </p:scale>
        <p:origin x="2928" y="1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4:51:55.5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378 8156 24575,'-24'16'0,"-14"29"0,12-3 0,-2 6 0,-7 15 0,-1 3 0,2 3 0,1 1 0,3 2 0,3 2 0,6-1 0,4 1 0,7-1 0,2 0 0,2 2 0,2 0 0,4-1 0,0-1 0,0 0 0,0-1 0,0 2 0,0 0 0,1 1 0,1-1 0,3-3 0,2-2 0,2-3 0,3-2 0,3-2 0,4-2 0,1-3 0,2-1 0,1-2 0,1-2 0,2-1 0,1-2 0,3 1 0,1-1 0,5 4 0,2-1 0,5 4 0,2 1 0,1 1 0,0 1 0,0 0 0,-2 1 0,-3-4 0,-2 1 0,-4-4 0,-1 0 0,-4-3 0,-2-2 0,21 39 0,-4-5 0,-4-7 0,-2-1 0,-2-3 0,-6-8 0,-2-6 0,0-12 0,-1-8 0,2-4 0,2-2 0,1 0 0,3-1 0,4-1 0,7-1 0,8-2 0,8 2 0,5 0 0,7 3 0,7 4 0,7 4 0,-40-18 0,0 2 0,2 0 0,1 1 0,-1 1 0,0 0 0,-2-1 0,-2 1 0,35 20 0,-16-7 0,-12-7 0,-9-4 0,0-1 0,1 0 0,2 1 0,-2-2 0,-2 0 0,-3-5 0,1-1 0,-1-3 0,1-4 0,-2-4 0,1-4 0,4-5 0,9-11 0,17-15 0,18-16 0,-38 17 0,1-3 0,3 0 0,0-1 0,0-1 0,-1-1 0,-1 0 0,-2-1 0,-3-1 0,0-1 0,1-3 0,-1-2 0,2-3 0,1 0 0,3-2 0,2-1 0,5-2 0,2 0 0,3-2 0,1-1 0,3-4 0,-2 0 0,-2-3 0,-4 0 0,-2-2 0,-2 0 0,-4 2 0,-1 0 0,-2 2 0,2 1 0,2-1 0,2 0 0,2 0 0,0 0 0,3-2 0,-1-1 0,-1 1 0,-1-2 0,-1 0 0,-2-2 0,1-3 0,0-2 0,-2-1 0,0-1 0,2-3 0,-1-1 0,-2 3 0,-2-1 0,-2 3 0,-1 0 0,-2 2 0,1-1 0,1-3 0,0-1 0,1-2 0,-1 1 0,0-1 0,0 0 0,1-3 0,0 1 0,-5 4 0,0 1 0,-1-3 0,-1-1 0,2-4 0,-1 0 0,-3 0 0,1 1 0,0-1 0,0 2 0,-3 6 0,0 3 0,-5 6 0,0 2 0,-1 4 0,0 2 0,-3 3 0,1 0 0,1 1 0,0 0 0,0 1 0,0 0 0,0 1 0,0-1 0,0-1 0,0 1 0,2 0 0,-1 0 0,1-1 0,0 1 0,1-3 0,-1 0 0,2-3 0,0-1 0,1-2 0,2 0 0,4-3 0,2 0 0,1 3 0,0 2 0,1 4 0,0 2 0,-1 4 0,2 1 0,1 1 0,1 1 0,2-2 0,2-1 0,5-4 0,1-1 0,4-2 0,3-2 0,2-1 0,4 1 0,-19 15 0,2 1 0,0 1 0,28-16 0,1 3 0,0 1 0,0 2 0,-6 5 0,-1 1 0,-6 4 0,-1 1 0,2 0 0,0 0 0,-2 3 0,0-1 0,2 2 0,1 0 0,-3 2 0,-1 1 0,-4 1 0,0 1 0,-2 1 0,1 0 0,3-2 0,0 1 0,5-2 0,0 1 0,6-1 0,1 3 0,0 1 0,0 3 0,-6 4 0,-1 4 0,-5 2 0,-1 3 0,-7 2 0,-3 1 0,-3 1 0,-1 1 0,45-1 0,-9 3 0,-1 2 0,-2 0 0,-5 0 0,-3 0 0,-7 0 0,-11 0 0,-8 0 0,-10 0 0,-7 0 0,0 0 0,1 0 0,0 0 0,-2 0 0,-4 2 0,-2 0 0,2 0 0,2 0 0,0-2 0,-3 2 0,-5 0 0,-3 0 0,1-1 0,2-1 0,4 0 0,3 2 0,2 2 0,3 2 0,8 0 0,9 1 0,9-2 0,6 0 0,-10 1 0,-14 1 0,-17 1 0,-11 0 0,-7-2 0,-3 0 0,-7 0 0,-11 3 0,-10 3 0,-14 1 0,-7 1 0,-1-1 0,5-3 0,12-2 0,17-5 0,28-1 0,27 2 0,30 14 0,-25-2 0,2 3 0,-1 4 0,-2 2 0,1 2 0,-2 3 0,34 27 0,-18-2 0,-1-2 0,-7-8 0,-3-5 0,3 0 0,4 9 0,13 15 0,-35-28 0,1 0 0,1 4 0,-1 0 0,0-1 0,0 0 0,0 1 0,1 2 0,6 6 0,2 1 0,5 6 0,1 1 0,3 4 0,-1 2 0,-3-1 0,-3 1 0,-6-1 0,-4-1 0,-7-5 0,-4-2 0,-7-6 0,-2-1 0,7 36 0,-11-1 0,-3 10 0,-8-39 0,-2 2 0,-1 3 0,0 1 0,-1 7 0,0 1 0,-2 4 0,-3 1 0,-5 5 0,-3 1 0,-6 1 0,-5-1 0,-4-3 0,-4-2 0,-4-1 0,-3-2 0,-1-1 0,-2 0 0,-3 1 0,-1 0 0,0 0 0,-1-1 0,-3 0 0,-2 0 0,-2 0 0,-1-2 0,2-3 0,-2-1 0,-1-1 0,0-1 0,4-5 0,2-1 0,2-6 0,2-2 0,3-3 0,3-1 0,-25 24 0,17-13 0,14-10 0,13-7 0,9-3 0,6-4 0,3 1 0,2 2 0,0 1 0,0 6 0,1 2 0,4 3 0,5 0 0,3-2 0,4-1 0,-1 5 0,1 6 0,1 5 0,1 1 0,1-3 0,-1-1 0,0 1 0,-1 4 0,2 5 0,1 3 0,2-5 0,-2-5 0,-1-7 0,-2-3 0,-1 7 0,1 7 0,2 6 0,1 3 0,-1-8 0,-3-13 0,-5-12 0,-4-13 0,-3-6 0,0 0 0,1-1 0,2 3 0,-1-1 0,-1-2 0,-1-2 0,1 1 0,2 5 0,0 5 0,2 4 0,-1-3 0,-2-5 0,0-4 0,-2-5 0,0 0 0,0 1 0,0-1 0,1 0 0,0-1 0,1-2 0,-2-2 0,0-1 0,-1 0 0,1-1 0,-1 1 0,1-2 0,-2 0 0,0-1 0,1-2 0,-1 3 0,5 24 0,8 36 0,-4-17 0,1 4 0,2 7 0,2 0 0,-2-5 0,1-1 0,10 38 0,-3-18 0,0-7 0,0-7 0,0-8 0,-1-7 0,-2-14 0,1-9 0,2-9 0,4-3 0,9-1 0,9 3 0,9 2 0,12 5 0,14 9 0,10 3 0,-1 5 0,-12-1 0,-21-7 0,-15-5 0,-11-8 0,-3-5 0,-2-3 0,-1-3 0,-2 1 0,-1 0 0,-4 0 0,-2 1 0,0 0 0,1 0 0,17 1 0,32 3 0,-15-2 0,7 1 0,20 2 0,5 1 0,9 1 0,1 1 0,3 0 0,0 0 0,-5-1 0,-3-2 0,-12-2 0,-4-1 0,-8-2 0,-2-1 0,-5-3 0,-1 0 0,0-1 0,1 0 0,4 0 0,1 0 0,5 0 0,1 0 0,0 0 0,0-2 0,-3-1 0,-1-2 0,-3-3 0,-1-2 0,-4-2 0,-1-2 0,1-3 0,0 0 0,3-1 0,2 0 0,5-2 0,2-2 0,6-4 0,0-3 0,-1-3 0,-2-4 0,-1-4 0,-3-4 0,-7 0 0,-5 0 0,-7 2 0,-4 1 0,24-33 0,-17 2 0,-6-11 0,-23 36 0,0-3 0,5-12 0,2-3 0,4-10 0,1-2 0,7-12 0,2-2-163,-12 29 0,1-2 0,0 0 163,-1 0 0,0-1 0,0 1 0,10-25 0,-3 3 0,-6 12 0,-4 2 0,-4 9 0,-4 5 0,5-25 0,-7 6 0,-5-4 0,-5 28 0,0-3 244,2-14 1,1-3-245,1-6 0,1 0 0,-1 1 0,1 4 0,-1 10 0,-1 4 0,7-26 0,-4 18 0,-9 19 0,-1-5 0,0-23 0,-2-9 0,1 15 0,0-5 0,-1-1-214,1-9 0,-1-1 1,1 1 213,-1 7 0,2 2 0,-1 4 0,1-18 0,0 7 0,-1 23 0,0 6 0,3-11 0,-1 17 0,0-6 0,-1-20 0,-1-18 641,-2-6-641,0 7 0,0 11 0,0 11 0,0 4 0,0 5 0,0 5 0,0 12 0,0 12 0,0 7 0,0-6 0,2-21 0,4-25 0,4-17 0,1 4 0,-1 18 0,-4 21 0,-4 16 0,2 3 0,-3-22 0,1-43 0,-2 32 0,1-4 0,-1-7 0,0 0 0,0 8 0,0 3 0,0-28 0,0 37 0,0 29 0,1 15 0,1 2 0,1-7 0,4-22 0,3-35 0,-3 17 0,0-8 0,1-17 0,-1-4 0,0-6 0,-1 0 0,-2 4 0,-1 4 0,-2 15 0,1 7 0,-2-19 0,0 33 0,0 18 0,0-2 0,0-9 0,0-7 0,-2-2 0,-1 3 0,-1 5 0,-3 3 0,0 4 0,-1 4 0,1 2 0,1-2 0,-3-5 0,-1-4 0,0 0 0,-5-10 0,-9-20 0,2 17 0,-3-5 0,-9-15 0,-3-4 0,-5-6 0,-1 0 0,-2 1 0,-1 2 0,4 11 0,2 4 0,6 14 0,3 4 0,-18-21 0,19 28 0,11 17 0,-1-3 0,-17-19 0,-14-13 0,-7-5 0,4 5 0,9 10 0,-4-9 0,-16-8 0,24 26 0,-3-1 0,-6-5 0,-2-1 0,-7-6 0,0-2 0,-7-8 0,-1-4-264,18 16 0,0-1 0,-1-2 264,-5-6 0,-1-2 0,-3-1 0,-5-5 0,-2-1 0,-3-2-425,14 14 1,-2 0-1,-1-1 1,-1 1 424,-3-2 0,-1 1 0,-2 0 0,0 1 0,-1-1 0,-2 0 0,0 2 0,-2 0 0,-2 1 0,0 0 0,-2 2 0,0 1 0,-2 0 0,-1 2 0,0 0 0,0 0 0,0-1 0,0 1 0,1-1 0,-1 0 0,2 0 0,-1-1 0,1 0 0,1 0 0,3 1 0,0-1 0,1 1 0,0 0 0,1 1 0,0 1 0,1 1 0,-2 2 0,4 3 0,-1 2 0,0 2 0,0 2 0,-19-7 0,1 3 0,1 4-191,4 4 0,1 3 0,1 3 191,6 4 0,0 3 0,2 1 0,1 3 0,0 1 0,1 3 0,-27-3 0,0 3-99,3 3 0,-1 3 99,0 1 0,-1 2 0,-2 0 0,-1 1 0,27 3 0,-1 2 0,0 0 0,-4 3 0,1 2 0,-1 1 0,-1 2 0,0 1 0,1 3 0,2 1 0,0 1 0,2 1 0,3 0 0,0 0 0,2 1 0,-29 9 0,3 0 0,2 1 0,2 1 0,4 0 0,0 0 0,-2 3 0,1 1 0,5-2 0,0 1 346,5-2 0,0 0-346,-3 0 0,0-1 845,7-4 1,0-1-846,-4 0 0,1 0 322,4-2 0,1-2-322,6-1 0,1-1 117,4-1 0,1 0-117,6-3 0,0 0 0,2-2 0,0-1 0,-37 9 0,3-2 0,5-1 0,1 1 0,3-1 0,2-4 0,9-3 0,7-3 0,4-2 0,5 3 0,1 2 0,2 3 0,1 1 0,-1 3 0,1 2 0,0 1 0,3 3 0,1-2 0,1 0 0,0-1 0,1-1 0,2-1 0,2-2 0,4 1 0,1-1 0,1 1 0,2-1 0,3-1 0,5-1 0,6-2 0,1-1 0,2 0 0,-4-2 0,-3-3 0,-1-4 0,-4-3 0,1-1 0,-2 2 0,-1 3 0,1 3 0,-1 3 0,0 0 0,1-1 0,-3 0 0,-2-1 0,-2 0 0,3-4 0,6-1 0,6-1 0,1 1 0,0 1 0,-2 0 0,2 1 0,3 0 0,0 1 0,4 1 0,1 1 0,3 0 0,1 1 0,0 0 0,0 4 0,0 1 0,0 2 0,0 0 0,0-1 0,0-1 0,0-2 0,-1 1 0,-2-1 0,-2 0 0,-1 1 0,0-3 0,-1-1 0,2-3 0,-2-4 0,3 1 0,1 0 0,-6 14 0,-28 16 0,-42-12 0,-28-8 0,38-5 0,-9-2 0,-5-1 0,-3-1 0,-2 0-754,-1-1 0,-4 0 0,-2-2 0,-3 0 0,0 0 0,-2-1 754,4 0 0,-3-1 0,-1-1 0,-1 1 0,0-1 0,1 1 0,0 2 0,3-1 0,-1 2 0,1-1 0,0 1 0,1 1 0,1 0 0,3 0-372,-3 2 1,1-1 0,1 2 0,3 0 0,1 0 0,2 2 371,-5 1 0,1 0 0,2 2 0,4 0 0,4 2-101,-23 7 0,6 2 0,10 0 101,-4 4 0,12 2 0,24-5 0,7 2 0,-9 18 3806,23-5-3806,1 0 2795,-19 5-2795,-27 6 226,29-21 1,-1-1-227,-4 1 0,2-1 0,4-2 0,3-1 0,-27 16 0,27-12 0,21-6 0,15-3 0,5-1 0,3 0 0,1-1 0,0-3 0,2 0 0,0-1 0,0 2 0,-1 6 0,-2 9 0,-3 10 0,-4 7 0,-3 4 0,-1-3 0,1-2 0,0 4 0,-1 14 0,-2 12 0,-2 19 0,7-44 0,0 1 0,-2 7 0,-1 1 0,-2 4 0,0 1 0,-2 0 0,0 0 0,-2 0 0,0-1 0,0-4 0,0-2 0,1-1 0,-1-1 0,1-5 0,0 0 0,-15 37 0,7-12 0,3-7 0,1-5 0,-3 1 0,-7 13 0,11-31 0,0 0 0,-2 4 0,-1 1 0,-1 5 0,0 1 0,1-1 0,0 0 0,0-2 0,1 0 0,0-2 0,0-2 0,-19 36 0,5-14 0,7-16 0,3-10 0,-2 2 0,-6 6 0,-13 17 0,19-30 0,0 0 0,-29 37 0,14-19 0,21-25 0,4-3 0,-15 18 0,-23 27 0,20-32 0,-2 2 0,-2 2 0,-1-1 0,1 0 0,0 0 0,-2 2 0,0 2 0,-2 2 0,1 1 0,2-2 0,1-1 0,-3 1 0,0-1 0,-1-2 0,-1-2 0,-2-3 0,-2-1 0,-2 1 0,-1-2 0,5-6 0,0-1 0,5-5 0,1-1 0,-27 20 0,16-11 0,15-6 0,8-5 0,3-1 0,0-1 0,1-1 0,0 0 0,2 2 0,0 1 0,2-2 0,6-5 0,5-5 0,4-4 0,3-1 0,2-2 0,2-1 0,0 2 0,1-1 0,0 0 0,1-1 0,4-7 0,-3 1 0,2-5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8T14:19:00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42,'96'0,"-44"0,1 0,1 0,1 0,14 0,3 0,9 0,3 0,13 0,3 0,-29 0,0 0,2 0,6 0,3 0,0 0,7 0,1 0,1 0,2 0,2 0,0 0,2 0,0 0,0 0,-4 0,0 0,-1 0,-2 0,-1 0,0 0,-1 0,-1 0,-2 0,-3 0,-2 0,0 0,-2 0,0 0,-3 0,26 0,-4 0,-8 0,0 0,9 0,1 0,-7 0,1 0,-22 0,1 0,-1 0,30 0,-3 0,-7 0,-1 0,4 0,1 0,-5 0,2 0,7 0,1 0,0 0,-1 0,-1 0,-2 0,-6 0,-2 0,1 0,-2 0,-2 0,-1 0,-2 0,1 0,5 0,1 0,0 0,1 0,7 0,1 0,-4 0,-2 0,-5 0,0 0,2 0,-1 0,0 0,1 0,7 0,1 0,0 0,1 0,1-1,1 2,-32 0,-1 0,1 1,2-1,1 1,-1 0,3 1,1 0,-1 1,0-1,0 1,0-1,0 1,0 0,0-1,0 1,0 0,-1-1,-2 1,0-1,-2 1,29 1,-1 0,-3 0,-1 1,-3-1,-3 0,-7-2,-1-1,0 1,0-1,-4-2,-1 0,1 0,-1 0,6 1,-1 1,-9 0,-1 0,5 1,0-1,-2 0,1 0,0-2,1 1,2 0,-1 2,-12-1,-3 0,-3 1,-2-1,1 0,-2 0,-1-1,1-2,1 2,0-1,-3 0,-1 0,36 0,-13 0,-8 0,-3 0,-7 0,1 0,-6 0,-5 0,-2 0,-4 0,-1 0,-3 0,-1-3,-4 0,-3-3,2 0,-3 1,-1-3,-2 2,-2-2,1 1,1 2,4-3,1-1,-1 2,0-2,-1 1,-2-1,2 1,-1 0,-3 0,0 1,0 0,0 1,0 0,-1 1,-3 2,-2-1,-1 1,0 0,2 1,1 1,-1 1,1-1,-1 1,-1 0,0 0,0 0,0 0,1 0,-1 0,1 0,-1 0,0 0,0 0,4 0,-6 0,3 0,0 0,-3 0,3 0,0 0,-2 0,3 0,-3 2,1 0,-2 5,9 0,20 8,22 6,17 8,4-2,-11-1,-14-10,-2-2,-4 0,38 4,-73-16,2 0,0 1,-4 1,0 2,4-1,1 2,6 2,4-3,0 3,7-3,0-3,0 0,3-1,1 1,6 3,4 0,2 1,0 2,-4 1,3 3,1 1,1 0,3 0,-3-3,-1-1,-1-3,0 0,-1 0,-4-4,-6 0,0-3,0 0,5 0,6 0,0 0,1 0,-1 0,5 3,1 1,1 3,0 0,-1 1,0-1,-1 0,3 3,-9-2,-1 1,-4-3,-5 0,3 0,-4-1,3 1,-4-2,1 2,-3 0,-5-2,-4 1,-4-1,2-1,-3-1,0-2,-2 0,-5 0,-3 0,-1 0,1 0,4 0,1 0,1 0,0 0,0 0,0 0,0 0,-2 0,-1 0,0 0,0 0,3 0,-4 0,3 0,-1 0,1 0,1 0,-1 0,7 0,4-2,4-1,4 0,5 0,1 2,4 1,-3-3,2 0,-2-1,-5 2,3-2,-4 1,0-1,-4-1,-5 3,-1-2,6 2,3 0,2 2,0 0,-4-1,-1 1,1-2,0-2,0 1,0 0,3 3,1-3,0-1,2 1,1-3,-3 2,2 1,-1-3,1 3,5-3,1 0,1 0,2-1,2 0,1 0,0 0,0 0,1 0,-2 0,0 0,0-3,-2 2,-4 0,-1 2,-4 0,1 0,2 1,-1 0,-2 0,-4-1,-2-1,-6 3,-2-1,-3 2,-7-3,-1 1,0 0,-1 0,1 2,-3-1,-3 2,7-3,-4 1,9 0,-7-1,4 2,-1 0,1-2,2 2,2 0,3 0,1 0,-2 0,-3 0,-4 1,0 2,0 0,4-3,0 0,-1 0,-1 1,-1 2,2 0,2 0,2 0,-2 0,0 0,0-3,0 0,1 0,-1 1,2 2,-3 0,-2 0,-1 0,-3 0,0-2,3-1,-3 1,0-1,0 2,-2 1,-1-2,0-1,-3 1,5-1,-1-1,-2 3,3-5,-5 3,7 0,-4 1,3 2,-3 0,0 0,3 0,-1 0,1-2,-1-1,1 1,0 0,2 2,0 0,-1 0,-2 0,4 0,0 0,3 0,0 0,-2 0,0 0,-1 0,1 0,-1 0,0 0,1 0,-1 0,-1 0,1 0,-1 0,-1 0,-2 0,-1 0,-1 0,4 0,-2 0,-1 0,-2 0,2 0,-4 0,7 0,-5 0,0 0,3 0,-6 0,6 0,-1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6BADC-A5E6-4139-B984-66C6DC50B1FC}" type="datetimeFigureOut">
              <a:rPr lang="pt-BR" smtClean="0"/>
              <a:t>22/03/2025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12D15-CADB-41B9-9FF8-FFBDB7AB575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86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28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13B9B-8EF7-4FF9-BE9F-F1D058B8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56463FE-F38A-6A62-C7B1-C1607B0B4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328E93-5D72-8955-6094-A4B71EDA9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A5F936-0028-8BEC-805F-3ABF6393C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66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48408-9E0A-E5C2-62FD-7398DB81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BEBBA3-9D34-67DA-DE11-F1050A35A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B429293-81A7-3965-131D-D4A3073B6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AF42A6-C1EC-1D7C-F593-08A382B6E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04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D44CC-52EF-4DF5-BB71-B3326DEF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312D328-DEE9-CC99-66CD-EBA662BEA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6AE2061-90B4-4E56-CAAF-384BEE23B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A74D2C-541B-DA95-D473-184577A9B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017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480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1C15-93C6-0981-EAAB-28960B5D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C90383-0F3A-8667-9220-E41F5DBAC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2527D0-98BD-BD46-4E65-D79C74376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2EC739-5D96-14AB-4780-5BCB39A1E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DB19F4-D537-4ADE-A9DF-80AC0A3261C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93274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3CE3-B38B-8D48-F1FC-0F75F54BC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3954193-17C0-58AC-C9A6-54B741A5B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7FFDD0C-A687-9015-385A-1D54F3DC4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080A57-B861-0AC4-9D7B-BD0CF3026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556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ED219-9C6F-0793-D712-F87C6714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D94D2E4-C53C-A2DB-7512-72AF3B39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796DDB-32EF-6729-0B70-B7D0A27B2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037281-687F-26AC-3568-7BBEA163D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366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F4EC-2610-EF85-26DC-CA91F31BD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DF87A6E-E14E-174D-B48A-AF1AE924B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872E3A-D30F-5BE5-E866-13718742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0767A4-EDF1-973B-731D-5E0BCE662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87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75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64F1-409E-00FD-84F6-84AC1ADA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F7C9081-50CD-1B10-8324-7C9E88AE0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E2ED1A-CCA1-05BC-A35B-BF1E595AE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781990-AC5E-375F-B6A5-157EA103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D2666-C5D5-14C6-CE81-1986EEB7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F52ABC0-9C8F-4DF8-D5AC-07698C636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CDD1FA-DA59-49C9-5B2C-583834BDB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9AA9AC-640E-03D9-73FF-7BBA0DF46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359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26A8-1054-EFAE-EAE7-0037A606F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A2CB8A-E011-1621-48A7-805F5F839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2D9668-E453-4401-3400-B2FE3DC71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802D11-DAEE-3527-221F-6794521AB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92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F8B95-2DCC-FDCD-DA58-43174A35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E118BB-80D4-5AE0-785B-965F19563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8EA0BF-903F-A5F8-9CAA-1CB88A82F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D8445E-4D66-FE40-AEBC-0C412B6B5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33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15E4-E5A1-FEE0-E80D-E90170A0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7CBC5E-7301-7C2C-D08F-98CD16F7F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3D6568-420C-DBD9-FE79-351B46924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225708-A500-378F-DED5-1F6B07839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07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3354C-F5C4-43A7-53A6-DE9F2256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C46A69C-EB59-B7AD-1298-EEF9B4183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4E69B57-20F6-746E-8022-8DBAA844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BAFD4D-A55A-EF19-2C59-C70BCDED0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924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02AD8-AB58-46B4-1A10-6B7ECF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F8A8D22-9253-E576-4C3F-30CF6642E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D418126-9CC5-CF50-C47C-4581EC338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F3F0E8-925B-6C41-46E0-415EA5FC7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83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5FEA-4782-98D2-062C-C887C6F6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94D772-811C-2C1F-4B15-25EA692FE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11671D-E4D9-02CC-3F83-7607FFC97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D43D8E-7126-2BB8-F29D-FB1EEC2A3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12D15-CADB-41B9-9FF8-FFBDB7AB57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70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695A-33B2-C428-7C6A-D549723BD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0D0326-A258-ABD9-6F7F-FD159AD5D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6F17D5-163C-AFEF-B3F5-1EC5E71D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8C48-EE03-4CE8-A097-891815D923F0}" type="datetimeFigureOut">
              <a:rPr lang="pt-BR" smtClean="0"/>
              <a:t>22/03/2025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08D52F-64F0-A4DF-5E54-AF0940691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16BD4B-C640-5838-5BCC-F271B450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CE6D-E36E-475C-A348-1BD2F21F6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00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442C8-3791-016E-2353-EDDD5E3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C1A9B9-37C1-1D3E-9D87-08EF44E4D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C1763-BB5D-705D-1482-71441736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0EF6-6A7E-4F8B-999F-70BD9486D2C9}" type="datetimeFigureOut">
              <a:rPr lang="pt-BR" smtClean="0"/>
              <a:t>22/03/2025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A5A159-9407-1C9F-4F3F-06CC0B7E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1231EB-3F71-959E-F79A-892FCE57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781D2-633F-4374-8580-96D6AF2AD4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4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120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spaço Reservado para Tex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5399195" y="6184382"/>
            <a:ext cx="1594380" cy="256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1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r>
              <a:t>Área responsável</a:t>
            </a:r>
          </a:p>
        </p:txBody>
      </p:sp>
      <p:sp>
        <p:nvSpPr>
          <p:cNvPr id="109" name="Espaço Reservado para Texto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229850" y="6184382"/>
            <a:ext cx="1118776" cy="256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1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r>
              <a:t>Data.Mês.Ano</a:t>
            </a:r>
          </a:p>
        </p:txBody>
      </p:sp>
      <p:sp>
        <p:nvSpPr>
          <p:cNvPr id="110" name="Nome do seu…"/>
          <p:cNvSpPr txBox="1">
            <a:spLocks noGrp="1"/>
          </p:cNvSpPr>
          <p:nvPr>
            <p:ph type="body" sz="quarter" idx="23"/>
          </p:nvPr>
        </p:nvSpPr>
        <p:spPr>
          <a:xfrm>
            <a:off x="5385398" y="1652953"/>
            <a:ext cx="5903255" cy="3035446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marL="0" indent="0">
              <a:lnSpc>
                <a:spcPct val="40000"/>
              </a:lnSpc>
              <a:buSzTx/>
              <a:buNone/>
              <a:defRPr sz="13500">
                <a:solidFill>
                  <a:srgbClr val="FFFFFF"/>
                </a:solidFill>
                <a:latin typeface="Itau Display Pro Bold"/>
                <a:cs typeface="Itau Display Pro Bold"/>
                <a:sym typeface="Itau Display Pro Bold"/>
              </a:defRPr>
            </a:lvl1pPr>
          </a:lstStyle>
          <a:p>
            <a:pPr marL="0" indent="0">
              <a:lnSpc>
                <a:spcPct val="40000"/>
              </a:lnSpc>
              <a:buSzTx/>
              <a:buNone/>
              <a:defRPr sz="13500">
                <a:solidFill>
                  <a:srgbClr val="FFFFFF"/>
                </a:solidFill>
                <a:latin typeface="Itau Display Pro Bold"/>
                <a:ea typeface="Itau Display Pro Bold"/>
                <a:cs typeface="Itau Display Pro Bold"/>
                <a:sym typeface="Itau Display Pro Bold"/>
              </a:defRPr>
            </a:pPr>
            <a:r>
              <a:t>Nome do seu </a:t>
            </a:r>
          </a:p>
          <a:p>
            <a:pPr marL="0" indent="0">
              <a:lnSpc>
                <a:spcPct val="40000"/>
              </a:lnSpc>
              <a:buSzTx/>
              <a:buNone/>
              <a:defRPr sz="13500">
                <a:solidFill>
                  <a:srgbClr val="FFFFFF"/>
                </a:solidFill>
                <a:latin typeface="Itau Display Pro Bold"/>
                <a:ea typeface="Itau Display Pro Bold"/>
                <a:cs typeface="Itau Display Pro Bold"/>
                <a:sym typeface="Itau Display Pro Bold"/>
              </a:defRPr>
            </a:pPr>
            <a:r>
              <a:t>projeto</a:t>
            </a:r>
          </a:p>
        </p:txBody>
      </p:sp>
      <p:sp>
        <p:nvSpPr>
          <p:cNvPr id="112" name="Espaço Reservado para Texto 4"/>
          <p:cNvSpPr>
            <a:spLocks noGrp="1"/>
          </p:cNvSpPr>
          <p:nvPr>
            <p:ph type="body" sz="quarter" idx="24"/>
          </p:nvPr>
        </p:nvSpPr>
        <p:spPr>
          <a:xfrm>
            <a:off x="5377207" y="4259868"/>
            <a:ext cx="3691539" cy="46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>
                <a:solidFill>
                  <a:srgbClr val="FFFFFF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6742552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F7BC4C-5FA0-F4B4-9ACD-C0BD29C4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5A97A6-6BE8-AE55-62E4-8B5AC60A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9904CE-76A0-3C4F-8BF3-366825517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8C48-EE03-4CE8-A097-891815D923F0}" type="datetimeFigureOut">
              <a:rPr lang="pt-BR" smtClean="0"/>
              <a:t>22/03/2025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50CCD8-D82A-194B-AAFD-6DDFA2085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5C2C26-2011-8C35-8B37-B6AB2FB9A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0CE6D-E36E-475C-A348-1BD2F21F6438}" type="slidenum">
              <a:rPr lang="pt-BR" smtClean="0"/>
              <a:t>‹#›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A58D9A-65D1-7918-364E-C76E720C1B7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15100"/>
            <a:ext cx="8794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Corporativo</a:t>
            </a:r>
          </a:p>
        </p:txBody>
      </p:sp>
    </p:spTree>
    <p:extLst>
      <p:ext uri="{BB962C8B-B14F-4D97-AF65-F5344CB8AC3E}">
        <p14:creationId xmlns:p14="http://schemas.microsoft.com/office/powerpoint/2010/main" val="208902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8" r:id="rId2"/>
    <p:sldLayoutId id="2147483709" r:id="rId3"/>
    <p:sldLayoutId id="214748373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l-ops.org/" TargetMode="External"/><Relationship Id="rId3" Type="http://schemas.openxmlformats.org/officeDocument/2006/relationships/hyperlink" Target="https://mlinproduction.com/batch-inference-vs-online-inference/" TargetMode="External"/><Relationship Id="rId7" Type="http://schemas.openxmlformats.org/officeDocument/2006/relationships/hyperlink" Target="https://www.amazon.com/Designing-Machine-Learning-Systems-Production-Ready/dp/1098107969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dewithml.com/" TargetMode="External"/><Relationship Id="rId11" Type="http://schemas.openxmlformats.org/officeDocument/2006/relationships/customXml" Target="../ink/ink2.xml"/><Relationship Id="rId5" Type="http://schemas.openxmlformats.org/officeDocument/2006/relationships/image" Target="../media/image21.svg"/><Relationship Id="rId10" Type="http://schemas.openxmlformats.org/officeDocument/2006/relationships/hyperlink" Target="https://github.com/visenger/awesome-mlops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cloud.google.com/architecture/mlops-continuous-delivery-and-automation-pipelines-in-machine-learning?hl=pt-b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35.png"/><Relationship Id="rId10" Type="http://schemas.openxmlformats.org/officeDocument/2006/relationships/image" Target="../media/image3.png"/><Relationship Id="rId4" Type="http://schemas.openxmlformats.org/officeDocument/2006/relationships/image" Target="../media/image34.svg"/><Relationship Id="rId9" Type="http://schemas.microsoft.com/office/2007/relationships/hdphoto" Target="../media/hdphoto5.wdp"/><Relationship Id="rId1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elogramo 9">
            <a:extLst>
              <a:ext uri="{FF2B5EF4-FFF2-40B4-BE49-F238E27FC236}">
                <a16:creationId xmlns:a16="http://schemas.microsoft.com/office/drawing/2014/main" id="{C2A689AA-5B8A-0B10-73E9-C41ECEB471C9}"/>
              </a:ext>
            </a:extLst>
          </p:cNvPr>
          <p:cNvSpPr/>
          <p:nvPr/>
        </p:nvSpPr>
        <p:spPr>
          <a:xfrm flipH="1">
            <a:off x="132521" y="251791"/>
            <a:ext cx="11860659" cy="6362296"/>
          </a:xfrm>
          <a:prstGeom prst="parallelogram">
            <a:avLst>
              <a:gd name="adj" fmla="val 55435"/>
            </a:avLst>
          </a:prstGeom>
          <a:noFill/>
          <a:ln w="28575">
            <a:solidFill>
              <a:srgbClr val="FF6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Arredondado em um Canto Diagonal 8">
            <a:extLst>
              <a:ext uri="{FF2B5EF4-FFF2-40B4-BE49-F238E27FC236}">
                <a16:creationId xmlns:a16="http://schemas.microsoft.com/office/drawing/2014/main" id="{57D0E7E3-40ED-F345-DB2F-5EEBB3C08822}"/>
              </a:ext>
            </a:extLst>
          </p:cNvPr>
          <p:cNvSpPr/>
          <p:nvPr/>
        </p:nvSpPr>
        <p:spPr>
          <a:xfrm>
            <a:off x="1339712" y="-11363"/>
            <a:ext cx="9512575" cy="6869363"/>
          </a:xfrm>
          <a:prstGeom prst="round2DiagRect">
            <a:avLst>
              <a:gd name="adj1" fmla="val 39382"/>
              <a:gd name="adj2" fmla="val 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300EEF24-064D-043B-332F-CC4938CD799B}"/>
              </a:ext>
            </a:extLst>
          </p:cNvPr>
          <p:cNvSpPr txBox="1">
            <a:spLocks/>
          </p:cNvSpPr>
          <p:nvPr/>
        </p:nvSpPr>
        <p:spPr>
          <a:xfrm>
            <a:off x="5265660" y="3502254"/>
            <a:ext cx="1594379" cy="4677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err="1">
                <a:solidFill>
                  <a:srgbClr val="FF6200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Deploy</a:t>
            </a:r>
            <a:endParaRPr lang="pt-BR" b="1" dirty="0">
              <a:solidFill>
                <a:srgbClr val="FF6200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EB9DEB-DFEC-230F-3469-CAEEF3B32234}"/>
              </a:ext>
            </a:extLst>
          </p:cNvPr>
          <p:cNvSpPr txBox="1"/>
          <p:nvPr/>
        </p:nvSpPr>
        <p:spPr>
          <a:xfrm>
            <a:off x="4165168" y="2392952"/>
            <a:ext cx="61357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Tutoria MLE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2C72DB0E-6630-C434-D8F5-77CD547E19AE}"/>
              </a:ext>
            </a:extLst>
          </p:cNvPr>
          <p:cNvSpPr txBox="1">
            <a:spLocks/>
          </p:cNvSpPr>
          <p:nvPr/>
        </p:nvSpPr>
        <p:spPr>
          <a:xfrm>
            <a:off x="5557127" y="3980024"/>
            <a:ext cx="1594380" cy="256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Itau Text Pro" panose="020B0503020204020203" pitchFamily="34" charset="0"/>
                <a:cs typeface="Itau Text Pro" panose="020B0503020204020203" pitchFamily="34" charset="0"/>
              </a:rPr>
              <a:t>Abril/25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5273BFA-490F-CA9F-F821-011685EBF44E}"/>
              </a:ext>
            </a:extLst>
          </p:cNvPr>
          <p:cNvCxnSpPr>
            <a:cxnSpLocks/>
          </p:cNvCxnSpPr>
          <p:nvPr/>
        </p:nvCxnSpPr>
        <p:spPr>
          <a:xfrm>
            <a:off x="10681252" y="-170481"/>
            <a:ext cx="0" cy="41540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54B85C3-4616-931E-561C-7C332815367C}"/>
              </a:ext>
            </a:extLst>
          </p:cNvPr>
          <p:cNvCxnSpPr>
            <a:cxnSpLocks/>
          </p:cNvCxnSpPr>
          <p:nvPr/>
        </p:nvCxnSpPr>
        <p:spPr>
          <a:xfrm>
            <a:off x="1570383" y="2882347"/>
            <a:ext cx="0" cy="43863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8">
            <a:extLst>
              <a:ext uri="{FF2B5EF4-FFF2-40B4-BE49-F238E27FC236}">
                <a16:creationId xmlns:a16="http://schemas.microsoft.com/office/drawing/2014/main" id="{B839F79E-2566-BAA3-95A7-830ADAEBD4AA}"/>
              </a:ext>
            </a:extLst>
          </p:cNvPr>
          <p:cNvSpPr txBox="1"/>
          <p:nvPr/>
        </p:nvSpPr>
        <p:spPr>
          <a:xfrm>
            <a:off x="1801055" y="6454867"/>
            <a:ext cx="401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Gustavo </a:t>
            </a:r>
            <a:r>
              <a:rPr lang="pt-BR" sz="1600" dirty="0" err="1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Plensack</a:t>
            </a:r>
            <a:endParaRPr lang="pt-BR" sz="1600" dirty="0">
              <a:solidFill>
                <a:srgbClr val="FF6200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3746-B85A-0197-EDFD-9BFB15B6E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102D50-54E7-4382-F792-EB8C0DBD70E0}"/>
              </a:ext>
            </a:extLst>
          </p:cNvPr>
          <p:cNvSpPr/>
          <p:nvPr/>
        </p:nvSpPr>
        <p:spPr>
          <a:xfrm>
            <a:off x="0" y="0"/>
            <a:ext cx="4996070" cy="6858000"/>
          </a:xfrm>
          <a:prstGeom prst="rect">
            <a:avLst/>
          </a:prstGeom>
          <a:solidFill>
            <a:srgbClr val="000066"/>
          </a:solidFill>
          <a:effectLst>
            <a:outerShdw blurRad="721664" dir="5580000" sx="101863" sy="101863" algn="ctr" rotWithShape="0">
              <a:srgbClr val="000000">
                <a:alpha val="31768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40B15C-D666-A2BD-1DFA-21C3391C09F6}"/>
              </a:ext>
            </a:extLst>
          </p:cNvPr>
          <p:cNvSpPr txBox="1"/>
          <p:nvPr/>
        </p:nvSpPr>
        <p:spPr>
          <a:xfrm>
            <a:off x="282760" y="2984860"/>
            <a:ext cx="51856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Itau Display Pro"/>
                <a:cs typeface="Itau Display Pro" panose="020B0503020204020204" pitchFamily="34" charset="0"/>
              </a:rPr>
              <a:t>Serviços de </a:t>
            </a:r>
            <a:r>
              <a:rPr lang="en-US" sz="3600" b="1" dirty="0" err="1">
                <a:solidFill>
                  <a:schemeClr val="bg1"/>
                </a:solidFill>
                <a:latin typeface="Itau Display Pro"/>
                <a:cs typeface="Itau Display Pro" panose="020B0503020204020204" pitchFamily="34" charset="0"/>
              </a:rPr>
              <a:t>Modelo</a:t>
            </a:r>
            <a:endParaRPr lang="en-US" sz="3600" b="1" dirty="0">
              <a:solidFill>
                <a:schemeClr val="bg1"/>
              </a:solidFill>
              <a:latin typeface="Itau Display Pro"/>
              <a:cs typeface="Itau Display Pro" panose="020B0503020204020204" pitchFamily="34" charset="0"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A8C203C7-C05D-7B82-09FE-8475E9489737}"/>
              </a:ext>
            </a:extLst>
          </p:cNvPr>
          <p:cNvSpPr/>
          <p:nvPr/>
        </p:nvSpPr>
        <p:spPr>
          <a:xfrm rot="5400000">
            <a:off x="4547369" y="3070384"/>
            <a:ext cx="894474" cy="475285"/>
          </a:xfrm>
          <a:prstGeom prst="triangle">
            <a:avLst/>
          </a:prstGeom>
          <a:solidFill>
            <a:srgbClr val="000066"/>
          </a:solidFill>
          <a:ln>
            <a:noFill/>
          </a:ln>
          <a:effectLst>
            <a:outerShdw blurRad="234962" dist="50800" dir="21540000" sx="62000" sy="62000" algn="ctr" rotWithShape="0">
              <a:srgbClr val="000000">
                <a:alpha val="55642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BD89E-DF0F-8F1F-D4FB-41A15E29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564" y="1032823"/>
            <a:ext cx="4550404" cy="4550404"/>
          </a:xfrm>
          <a:prstGeom prst="rect">
            <a:avLst/>
          </a:prstGeom>
        </p:spPr>
      </p:pic>
      <p:pic>
        <p:nvPicPr>
          <p:cNvPr id="13" name="Graphic 12" descr="Robot with solid fill">
            <a:extLst>
              <a:ext uri="{FF2B5EF4-FFF2-40B4-BE49-F238E27FC236}">
                <a16:creationId xmlns:a16="http://schemas.microsoft.com/office/drawing/2014/main" id="{59E5E16B-227E-E8BD-3525-5F1FB87D1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760" y="3631191"/>
            <a:ext cx="466542" cy="4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002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3DFD7-8DCB-2DC8-FF34-E7905253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760D34-BECA-565E-A963-0FB77B612939}"/>
              </a:ext>
            </a:extLst>
          </p:cNvPr>
          <p:cNvSpPr txBox="1"/>
          <p:nvPr/>
        </p:nvSpPr>
        <p:spPr>
          <a:xfrm>
            <a:off x="172042" y="174139"/>
            <a:ext cx="6215612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O que é um serviço de modelo?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3D867B8A-8615-D887-8D65-F76864C28281}"/>
              </a:ext>
            </a:extLst>
          </p:cNvPr>
          <p:cNvSpPr txBox="1"/>
          <p:nvPr/>
        </p:nvSpPr>
        <p:spPr>
          <a:xfrm>
            <a:off x="525288" y="1082715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O serviço de modelo é o processo de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disponibilizar um modelo de ML para ser usado no mundo real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para resolver um problema do mundo real.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1" name="CaixaDeTexto 24">
            <a:extLst>
              <a:ext uri="{FF2B5EF4-FFF2-40B4-BE49-F238E27FC236}">
                <a16:creationId xmlns:a16="http://schemas.microsoft.com/office/drawing/2014/main" id="{D1974861-4B9D-B8C9-DFD2-E7E83D162205}"/>
              </a:ext>
            </a:extLst>
          </p:cNvPr>
          <p:cNvSpPr txBox="1"/>
          <p:nvPr/>
        </p:nvSpPr>
        <p:spPr>
          <a:xfrm>
            <a:off x="525288" y="1920884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O que você deve levar em conta quando está criando sua estratégia de serviço de modelo?</a:t>
            </a:r>
          </a:p>
        </p:txBody>
      </p:sp>
      <p:sp>
        <p:nvSpPr>
          <p:cNvPr id="15" name="CaixaDeTexto 24">
            <a:extLst>
              <a:ext uri="{FF2B5EF4-FFF2-40B4-BE49-F238E27FC236}">
                <a16:creationId xmlns:a16="http://schemas.microsoft.com/office/drawing/2014/main" id="{3203D914-7FB1-8250-7D0C-06C56FC79127}"/>
              </a:ext>
            </a:extLst>
          </p:cNvPr>
          <p:cNvSpPr txBox="1"/>
          <p:nvPr/>
        </p:nvSpPr>
        <p:spPr>
          <a:xfrm>
            <a:off x="525287" y="2452560"/>
            <a:ext cx="10437779" cy="37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Se atentar aos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requisitos funcionais</a:t>
            </a:r>
            <a:r>
              <a:rPr lang="pt-BR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não funcionais</a:t>
            </a:r>
            <a:r>
              <a:rPr lang="pt-BR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do seu problema de negócios;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2FDEACBA-57B0-F809-A523-0FD99F5B7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4800" y="0"/>
            <a:ext cx="457200" cy="457200"/>
          </a:xfrm>
          <a:prstGeom prst="rect">
            <a:avLst/>
          </a:prstGeom>
        </p:spPr>
      </p:pic>
      <p:sp>
        <p:nvSpPr>
          <p:cNvPr id="12" name="CaixaDeTexto 24">
            <a:extLst>
              <a:ext uri="{FF2B5EF4-FFF2-40B4-BE49-F238E27FC236}">
                <a16:creationId xmlns:a16="http://schemas.microsoft.com/office/drawing/2014/main" id="{C2CB7F42-9DBF-6B6C-BCA9-8D6F24090579}"/>
              </a:ext>
            </a:extLst>
          </p:cNvPr>
          <p:cNvSpPr txBox="1"/>
          <p:nvPr/>
        </p:nvSpPr>
        <p:spPr>
          <a:xfrm>
            <a:off x="525284" y="3101073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 quais são os pontos de decisão durante este processo?</a:t>
            </a:r>
          </a:p>
        </p:txBody>
      </p:sp>
      <p:sp>
        <p:nvSpPr>
          <p:cNvPr id="13" name="CaixaDeTexto 24">
            <a:extLst>
              <a:ext uri="{FF2B5EF4-FFF2-40B4-BE49-F238E27FC236}">
                <a16:creationId xmlns:a16="http://schemas.microsoft.com/office/drawing/2014/main" id="{8ADE2BB5-8BAA-5252-E8E9-4E9299B3CE05}"/>
              </a:ext>
            </a:extLst>
          </p:cNvPr>
          <p:cNvSpPr txBox="1"/>
          <p:nvPr/>
        </p:nvSpPr>
        <p:spPr>
          <a:xfrm>
            <a:off x="525285" y="3634217"/>
            <a:ext cx="10437779" cy="37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Estratégia de </a:t>
            </a:r>
            <a:r>
              <a:rPr lang="pt-BR" dirty="0" err="1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Deploy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4" name="CaixaDeTexto 24">
            <a:extLst>
              <a:ext uri="{FF2B5EF4-FFF2-40B4-BE49-F238E27FC236}">
                <a16:creationId xmlns:a16="http://schemas.microsoft.com/office/drawing/2014/main" id="{255827B5-2484-56A4-B896-17AE20DAAB34}"/>
              </a:ext>
            </a:extLst>
          </p:cNvPr>
          <p:cNvSpPr txBox="1"/>
          <p:nvPr/>
        </p:nvSpPr>
        <p:spPr>
          <a:xfrm>
            <a:off x="525286" y="4228940"/>
            <a:ext cx="10437779" cy="37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Infraestrutura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53AC8-E160-7992-D813-B461D34E1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4C1934E-66AA-0056-50DE-DB010BD38456}"/>
              </a:ext>
            </a:extLst>
          </p:cNvPr>
          <p:cNvSpPr txBox="1"/>
          <p:nvPr/>
        </p:nvSpPr>
        <p:spPr>
          <a:xfrm>
            <a:off x="172042" y="174139"/>
            <a:ext cx="608935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Estratégias de </a:t>
            </a:r>
            <a:r>
              <a:rPr lang="pt-BR" sz="3600" dirty="0" err="1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Deploy</a:t>
            </a:r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 em Cloud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9B4FCF85-BA2B-9CCA-2157-2B8219D1460B}"/>
              </a:ext>
            </a:extLst>
          </p:cNvPr>
          <p:cNvSpPr txBox="1"/>
          <p:nvPr/>
        </p:nvSpPr>
        <p:spPr>
          <a:xfrm>
            <a:off x="525288" y="1082715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No contexto de Engenharia de ML temos duas estratégias mais comuns para realizarmos o </a:t>
            </a:r>
            <a:r>
              <a:rPr lang="pt-BR" dirty="0" err="1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deploy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de um modelo quando estamos na Cloud: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batch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e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tempo real</a:t>
            </a:r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0D6FB505-88BC-DCC0-EF33-A3F64C3F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4800" y="0"/>
            <a:ext cx="457200" cy="457200"/>
          </a:xfrm>
          <a:prstGeom prst="rect">
            <a:avLst/>
          </a:prstGeom>
        </p:spPr>
      </p:pic>
      <p:sp>
        <p:nvSpPr>
          <p:cNvPr id="24" name="Retângulo Arredondado 56">
            <a:extLst>
              <a:ext uri="{FF2B5EF4-FFF2-40B4-BE49-F238E27FC236}">
                <a16:creationId xmlns:a16="http://schemas.microsoft.com/office/drawing/2014/main" id="{898B0542-B194-A7B5-27AD-98981DB6A7CE}"/>
              </a:ext>
            </a:extLst>
          </p:cNvPr>
          <p:cNvSpPr/>
          <p:nvPr/>
        </p:nvSpPr>
        <p:spPr>
          <a:xfrm>
            <a:off x="5596667" y="1991292"/>
            <a:ext cx="377327" cy="5022352"/>
          </a:xfrm>
          <a:prstGeom prst="roundRect">
            <a:avLst>
              <a:gd name="adj" fmla="val 8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8">
            <a:extLst>
              <a:ext uri="{FF2B5EF4-FFF2-40B4-BE49-F238E27FC236}">
                <a16:creationId xmlns:a16="http://schemas.microsoft.com/office/drawing/2014/main" id="{ED9B5B23-609B-C9BE-9152-859B569D4DE7}"/>
              </a:ext>
            </a:extLst>
          </p:cNvPr>
          <p:cNvSpPr txBox="1"/>
          <p:nvPr/>
        </p:nvSpPr>
        <p:spPr>
          <a:xfrm>
            <a:off x="1396811" y="1999792"/>
            <a:ext cx="3026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62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Batch</a:t>
            </a:r>
          </a:p>
        </p:txBody>
      </p:sp>
      <p:sp>
        <p:nvSpPr>
          <p:cNvPr id="26" name="CaixaDeTexto 9">
            <a:extLst>
              <a:ext uri="{FF2B5EF4-FFF2-40B4-BE49-F238E27FC236}">
                <a16:creationId xmlns:a16="http://schemas.microsoft.com/office/drawing/2014/main" id="{9C2CC4C1-CCB0-9521-4029-F6112D925B7F}"/>
              </a:ext>
            </a:extLst>
          </p:cNvPr>
          <p:cNvSpPr txBox="1"/>
          <p:nvPr/>
        </p:nvSpPr>
        <p:spPr>
          <a:xfrm>
            <a:off x="6098024" y="1999792"/>
            <a:ext cx="4046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006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Tempo real</a:t>
            </a:r>
          </a:p>
        </p:txBody>
      </p:sp>
      <p:sp>
        <p:nvSpPr>
          <p:cNvPr id="27" name="CaixaDeTexto 24">
            <a:extLst>
              <a:ext uri="{FF2B5EF4-FFF2-40B4-BE49-F238E27FC236}">
                <a16:creationId xmlns:a16="http://schemas.microsoft.com/office/drawing/2014/main" id="{DC5983E6-8A98-7C6A-E5BC-0436EC9888BE}"/>
              </a:ext>
            </a:extLst>
          </p:cNvPr>
          <p:cNvSpPr txBox="1"/>
          <p:nvPr/>
        </p:nvSpPr>
        <p:spPr>
          <a:xfrm>
            <a:off x="632298" y="2617160"/>
            <a:ext cx="4555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Você </a:t>
            </a:r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avalia uma base inteira</a:t>
            </a:r>
            <a:r>
              <a:rPr lang="pt-BR" sz="1600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de uma vez</a:t>
            </a:r>
            <a:endParaRPr lang="pt-BR" sz="1600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28" name="CaixaDeTexto 30">
            <a:extLst>
              <a:ext uri="{FF2B5EF4-FFF2-40B4-BE49-F238E27FC236}">
                <a16:creationId xmlns:a16="http://schemas.microsoft.com/office/drawing/2014/main" id="{158AC3F1-751B-677E-6C42-BAEA7E270ABC}"/>
              </a:ext>
            </a:extLst>
          </p:cNvPr>
          <p:cNvSpPr txBox="1"/>
          <p:nvPr/>
        </p:nvSpPr>
        <p:spPr>
          <a:xfrm>
            <a:off x="6382765" y="2615665"/>
            <a:ext cx="494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As entradas são</a:t>
            </a:r>
            <a:r>
              <a:rPr lang="pt-BR" sz="1600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avaliadas isoladamente</a:t>
            </a:r>
            <a:endParaRPr lang="pt-BR" sz="1600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29" name="Picture 2" descr="Question - Free interface icons">
            <a:extLst>
              <a:ext uri="{FF2B5EF4-FFF2-40B4-BE49-F238E27FC236}">
                <a16:creationId xmlns:a16="http://schemas.microsoft.com/office/drawing/2014/main" id="{49597988-4026-315B-B73A-AC634520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35" y="3162021"/>
            <a:ext cx="359455" cy="3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4">
            <a:extLst>
              <a:ext uri="{FF2B5EF4-FFF2-40B4-BE49-F238E27FC236}">
                <a16:creationId xmlns:a16="http://schemas.microsoft.com/office/drawing/2014/main" id="{08C1D145-5C2F-B68A-8601-7CDDC671332E}"/>
              </a:ext>
            </a:extLst>
          </p:cNvPr>
          <p:cNvSpPr txBox="1"/>
          <p:nvPr/>
        </p:nvSpPr>
        <p:spPr>
          <a:xfrm>
            <a:off x="632298" y="3272039"/>
            <a:ext cx="4555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Feito através de </a:t>
            </a:r>
            <a:r>
              <a:rPr lang="pt-BR" sz="1600" dirty="0" err="1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jobs</a:t>
            </a:r>
            <a:r>
              <a:rPr lang="pt-BR" sz="1600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agendados e recorrentes</a:t>
            </a:r>
          </a:p>
        </p:txBody>
      </p:sp>
      <p:sp>
        <p:nvSpPr>
          <p:cNvPr id="31" name="CaixaDeTexto 24">
            <a:extLst>
              <a:ext uri="{FF2B5EF4-FFF2-40B4-BE49-F238E27FC236}">
                <a16:creationId xmlns:a16="http://schemas.microsoft.com/office/drawing/2014/main" id="{AB4A904E-877C-6748-9B6B-04EBFA79A6D9}"/>
              </a:ext>
            </a:extLst>
          </p:cNvPr>
          <p:cNvSpPr txBox="1"/>
          <p:nvPr/>
        </p:nvSpPr>
        <p:spPr>
          <a:xfrm>
            <a:off x="632298" y="3926918"/>
            <a:ext cx="4555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Ferramentas de Big Data</a:t>
            </a: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podem ser muito úteis</a:t>
            </a:r>
          </a:p>
        </p:txBody>
      </p:sp>
      <p:sp>
        <p:nvSpPr>
          <p:cNvPr id="32" name="CaixaDeTexto 30">
            <a:extLst>
              <a:ext uri="{FF2B5EF4-FFF2-40B4-BE49-F238E27FC236}">
                <a16:creationId xmlns:a16="http://schemas.microsoft.com/office/drawing/2014/main" id="{06CAAB33-840F-F32E-D32C-DBA804DB8916}"/>
              </a:ext>
            </a:extLst>
          </p:cNvPr>
          <p:cNvSpPr txBox="1"/>
          <p:nvPr/>
        </p:nvSpPr>
        <p:spPr>
          <a:xfrm>
            <a:off x="6382765" y="3272039"/>
            <a:ext cx="494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As entradas são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avaliadas no momento que são geradas</a:t>
            </a:r>
          </a:p>
        </p:txBody>
      </p:sp>
      <p:sp>
        <p:nvSpPr>
          <p:cNvPr id="33" name="CaixaDeTexto 30">
            <a:extLst>
              <a:ext uri="{FF2B5EF4-FFF2-40B4-BE49-F238E27FC236}">
                <a16:creationId xmlns:a16="http://schemas.microsoft.com/office/drawing/2014/main" id="{1B8F2F16-7F47-48BD-7A16-98365EB2B8AB}"/>
              </a:ext>
            </a:extLst>
          </p:cNvPr>
          <p:cNvSpPr txBox="1"/>
          <p:nvPr/>
        </p:nvSpPr>
        <p:spPr>
          <a:xfrm>
            <a:off x="6382765" y="3930625"/>
            <a:ext cx="494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As soluções devem ter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baixa latência</a:t>
            </a:r>
            <a:endParaRPr lang="pt-BR" sz="1600" dirty="0">
              <a:solidFill>
                <a:schemeClr val="accent1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2" name="CaixaDeTexto 24">
            <a:extLst>
              <a:ext uri="{FF2B5EF4-FFF2-40B4-BE49-F238E27FC236}">
                <a16:creationId xmlns:a16="http://schemas.microsoft.com/office/drawing/2014/main" id="{2E509D64-B60B-7679-A3B1-CB7A65DBC952}"/>
              </a:ext>
            </a:extLst>
          </p:cNvPr>
          <p:cNvSpPr txBox="1"/>
          <p:nvPr/>
        </p:nvSpPr>
        <p:spPr>
          <a:xfrm>
            <a:off x="632296" y="4581797"/>
            <a:ext cx="4555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Os </a:t>
            </a:r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resultados</a:t>
            </a: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são </a:t>
            </a:r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disponibilizados em conjunto</a:t>
            </a:r>
          </a:p>
        </p:txBody>
      </p:sp>
      <p:sp>
        <p:nvSpPr>
          <p:cNvPr id="6" name="CaixaDeTexto 24">
            <a:extLst>
              <a:ext uri="{FF2B5EF4-FFF2-40B4-BE49-F238E27FC236}">
                <a16:creationId xmlns:a16="http://schemas.microsoft.com/office/drawing/2014/main" id="{EA011077-21FB-D97C-C301-87EE56B39993}"/>
              </a:ext>
            </a:extLst>
          </p:cNvPr>
          <p:cNvSpPr txBox="1"/>
          <p:nvPr/>
        </p:nvSpPr>
        <p:spPr>
          <a:xfrm>
            <a:off x="632296" y="5236676"/>
            <a:ext cx="4555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Exemplo:</a:t>
            </a:r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recomendação de filmes</a:t>
            </a:r>
            <a:endParaRPr lang="pt-BR" sz="1600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7" name="CaixaDeTexto 30">
            <a:extLst>
              <a:ext uri="{FF2B5EF4-FFF2-40B4-BE49-F238E27FC236}">
                <a16:creationId xmlns:a16="http://schemas.microsoft.com/office/drawing/2014/main" id="{FC6C140C-A0EC-936C-B61C-76CC9C95DF3E}"/>
              </a:ext>
            </a:extLst>
          </p:cNvPr>
          <p:cNvSpPr txBox="1"/>
          <p:nvPr/>
        </p:nvSpPr>
        <p:spPr>
          <a:xfrm>
            <a:off x="6382765" y="4581797"/>
            <a:ext cx="494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Os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resultados</a:t>
            </a: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são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disponibilizados isoladamente</a:t>
            </a:r>
          </a:p>
        </p:txBody>
      </p:sp>
      <p:sp>
        <p:nvSpPr>
          <p:cNvPr id="8" name="CaixaDeTexto 30">
            <a:extLst>
              <a:ext uri="{FF2B5EF4-FFF2-40B4-BE49-F238E27FC236}">
                <a16:creationId xmlns:a16="http://schemas.microsoft.com/office/drawing/2014/main" id="{D17A45A0-CD5E-4CE0-193C-2ADB392F9874}"/>
              </a:ext>
            </a:extLst>
          </p:cNvPr>
          <p:cNvSpPr txBox="1"/>
          <p:nvPr/>
        </p:nvSpPr>
        <p:spPr>
          <a:xfrm>
            <a:off x="6447309" y="5236676"/>
            <a:ext cx="4949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Exemplo:</a:t>
            </a:r>
            <a:r>
              <a:rPr lang="pt-BR" sz="1600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sz="1600" b="1" dirty="0" err="1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chatbot</a:t>
            </a:r>
            <a:endParaRPr lang="pt-BR" sz="1600" b="1" dirty="0">
              <a:solidFill>
                <a:schemeClr val="accent1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1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5794-CA5A-35D6-9FD1-134D24C3B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05196F1-150C-1797-3189-03B06AB1A84D}"/>
              </a:ext>
            </a:extLst>
          </p:cNvPr>
          <p:cNvSpPr txBox="1"/>
          <p:nvPr/>
        </p:nvSpPr>
        <p:spPr>
          <a:xfrm>
            <a:off x="172042" y="174139"/>
            <a:ext cx="6645665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Estratégias de </a:t>
            </a:r>
            <a:r>
              <a:rPr lang="pt-BR" sz="3600" dirty="0" err="1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Deploy</a:t>
            </a:r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 Alternativas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84F07257-5D17-D752-4E23-4BB8D12F9588}"/>
              </a:ext>
            </a:extLst>
          </p:cNvPr>
          <p:cNvSpPr txBox="1"/>
          <p:nvPr/>
        </p:nvSpPr>
        <p:spPr>
          <a:xfrm>
            <a:off x="525288" y="1082715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É pouco comum no banco, mas modelos de ML podem ser servidos como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através de dependência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e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aprendizado federado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.</a:t>
            </a:r>
            <a:endParaRPr lang="pt-BR" b="1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1C80DCF6-3897-D9C9-E9F4-A6C2B2D4B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4800" y="0"/>
            <a:ext cx="457200" cy="457200"/>
          </a:xfrm>
          <a:prstGeom prst="rect">
            <a:avLst/>
          </a:prstGeom>
        </p:spPr>
      </p:pic>
      <p:pic>
        <p:nvPicPr>
          <p:cNvPr id="6146" name="Picture 2" descr="Model as Dependency">
            <a:extLst>
              <a:ext uri="{FF2B5EF4-FFF2-40B4-BE49-F238E27FC236}">
                <a16:creationId xmlns:a16="http://schemas.microsoft.com/office/drawing/2014/main" id="{9FFFEF1B-2DA4-451B-8986-80D4ABD81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1" y="1920521"/>
            <a:ext cx="6645665" cy="4073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derated Learning">
            <a:extLst>
              <a:ext uri="{FF2B5EF4-FFF2-40B4-BE49-F238E27FC236}">
                <a16:creationId xmlns:a16="http://schemas.microsoft.com/office/drawing/2014/main" id="{16D2C413-206D-A187-F31F-6D23EA7D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5" y="2139726"/>
            <a:ext cx="4849937" cy="36355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DEA3-0F29-B029-B73F-50CFC5C3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233C1E9-5D97-CCDD-47FF-F2DA5DB3CDD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1882DD1-D121-E64C-DE20-7DFE3F1AE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773" t="40489"/>
            <a:stretch/>
          </p:blipFill>
          <p:spPr>
            <a:xfrm>
              <a:off x="0" y="-1"/>
              <a:ext cx="4429228" cy="370791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F1BD00B-508B-0C4E-CA13-52CED59F5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</a:blip>
            <a:srcRect l="54204" r="7539" b="53002"/>
            <a:stretch/>
          </p:blipFill>
          <p:spPr>
            <a:xfrm>
              <a:off x="0" y="1510183"/>
              <a:ext cx="4347412" cy="534653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6107353-18C4-6F28-1823-274C18D22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560" r="37155" b="24262"/>
            <a:stretch/>
          </p:blipFill>
          <p:spPr>
            <a:xfrm>
              <a:off x="2011145" y="0"/>
              <a:ext cx="10180855" cy="6858000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20C40E8-F2E3-9CC0-7ED7-87A0D06CC329}"/>
              </a:ext>
            </a:extLst>
          </p:cNvPr>
          <p:cNvGrpSpPr/>
          <p:nvPr/>
        </p:nvGrpSpPr>
        <p:grpSpPr>
          <a:xfrm>
            <a:off x="5253666" y="2879613"/>
            <a:ext cx="4352672" cy="1098775"/>
            <a:chOff x="5253666" y="1933326"/>
            <a:chExt cx="4352672" cy="1098775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C879CE90-4C24-93A4-E7E6-58ADD85495D6}"/>
                </a:ext>
              </a:extLst>
            </p:cNvPr>
            <p:cNvSpPr/>
            <p:nvPr/>
          </p:nvSpPr>
          <p:spPr>
            <a:xfrm>
              <a:off x="5353846" y="1933326"/>
              <a:ext cx="576000" cy="720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 sz="36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4C95883-C5D5-9539-1287-1B94A0EFA07A}"/>
                </a:ext>
              </a:extLst>
            </p:cNvPr>
            <p:cNvSpPr txBox="1"/>
            <p:nvPr/>
          </p:nvSpPr>
          <p:spPr>
            <a:xfrm>
              <a:off x="5253666" y="2016438"/>
              <a:ext cx="43526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BR" sz="6000" spc="300" dirty="0">
                  <a:solidFill>
                    <a:srgbClr val="000066"/>
                  </a:solidFill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Perguntas?</a:t>
              </a:r>
              <a:endParaRPr lang="pt-BR" sz="6000" b="1" spc="300" dirty="0">
                <a:solidFill>
                  <a:srgbClr val="000066"/>
                </a:solidFill>
                <a:latin typeface="Itau Display Pro XBold" panose="020B0503020204020204" pitchFamily="34" charset="0"/>
                <a:cs typeface="Itau Display Pro XBold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7556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5319-6BF9-F812-4ECE-97DD6B4C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4E21E04-C441-C2CF-B0E0-B0965688900B}"/>
              </a:ext>
            </a:extLst>
          </p:cNvPr>
          <p:cNvSpPr txBox="1"/>
          <p:nvPr/>
        </p:nvSpPr>
        <p:spPr>
          <a:xfrm>
            <a:off x="172042" y="174139"/>
            <a:ext cx="2339808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Referências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11BF27A2-B822-C240-D767-57C2F8566388}"/>
              </a:ext>
            </a:extLst>
          </p:cNvPr>
          <p:cNvSpPr txBox="1"/>
          <p:nvPr/>
        </p:nvSpPr>
        <p:spPr>
          <a:xfrm>
            <a:off x="525283" y="3310349"/>
            <a:ext cx="104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  <a:hlinkClick r:id="rId3"/>
              </a:rPr>
              <a:t>https://mlinproduction.com/batch-inference-vs-online-inference/</a:t>
            </a:r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F8CD65B5-63AD-585F-FFCA-672271E0B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4800" y="0"/>
            <a:ext cx="457200" cy="457200"/>
          </a:xfrm>
          <a:prstGeom prst="rect">
            <a:avLst/>
          </a:prstGeom>
        </p:spPr>
      </p:pic>
      <p:sp>
        <p:nvSpPr>
          <p:cNvPr id="34" name="CaixaDeTexto 24">
            <a:extLst>
              <a:ext uri="{FF2B5EF4-FFF2-40B4-BE49-F238E27FC236}">
                <a16:creationId xmlns:a16="http://schemas.microsoft.com/office/drawing/2014/main" id="{709F2351-D64D-4E70-2E90-3665AF28DBAE}"/>
              </a:ext>
            </a:extLst>
          </p:cNvPr>
          <p:cNvSpPr txBox="1"/>
          <p:nvPr/>
        </p:nvSpPr>
        <p:spPr>
          <a:xfrm>
            <a:off x="525284" y="2853729"/>
            <a:ext cx="104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  <a:hlinkClick r:id="rId6"/>
              </a:rPr>
              <a:t>https://madewithml.com/</a:t>
            </a:r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</a:p>
        </p:txBody>
      </p:sp>
      <p:sp>
        <p:nvSpPr>
          <p:cNvPr id="37" name="CaixaDeTexto 24">
            <a:extLst>
              <a:ext uri="{FF2B5EF4-FFF2-40B4-BE49-F238E27FC236}">
                <a16:creationId xmlns:a16="http://schemas.microsoft.com/office/drawing/2014/main" id="{C88C67C5-483F-F875-E471-047C18E75BF2}"/>
              </a:ext>
            </a:extLst>
          </p:cNvPr>
          <p:cNvSpPr txBox="1"/>
          <p:nvPr/>
        </p:nvSpPr>
        <p:spPr>
          <a:xfrm>
            <a:off x="525284" y="1483869"/>
            <a:ext cx="104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  <a:hlinkClick r:id="rId7"/>
              </a:rPr>
              <a:t>https://www.amazon.com/Designing-Machine-Learning-Systems-Production-Ready/dp/1098107969</a:t>
            </a:r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</a:p>
        </p:txBody>
      </p:sp>
      <p:sp>
        <p:nvSpPr>
          <p:cNvPr id="39" name="CaixaDeTexto 24">
            <a:extLst>
              <a:ext uri="{FF2B5EF4-FFF2-40B4-BE49-F238E27FC236}">
                <a16:creationId xmlns:a16="http://schemas.microsoft.com/office/drawing/2014/main" id="{DD66596E-A7F8-C416-EBF0-A6179274B6B2}"/>
              </a:ext>
            </a:extLst>
          </p:cNvPr>
          <p:cNvSpPr txBox="1"/>
          <p:nvPr/>
        </p:nvSpPr>
        <p:spPr>
          <a:xfrm>
            <a:off x="525285" y="1027249"/>
            <a:ext cx="104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  <a:hlinkClick r:id="rId8"/>
              </a:rPr>
              <a:t>https://ml-ops.org/</a:t>
            </a:r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</a:p>
        </p:txBody>
      </p:sp>
      <p:sp>
        <p:nvSpPr>
          <p:cNvPr id="41" name="CaixaDeTexto 24">
            <a:extLst>
              <a:ext uri="{FF2B5EF4-FFF2-40B4-BE49-F238E27FC236}">
                <a16:creationId xmlns:a16="http://schemas.microsoft.com/office/drawing/2014/main" id="{FF191D74-A57C-D5B4-F375-CC911119A60A}"/>
              </a:ext>
            </a:extLst>
          </p:cNvPr>
          <p:cNvSpPr txBox="1"/>
          <p:nvPr/>
        </p:nvSpPr>
        <p:spPr>
          <a:xfrm>
            <a:off x="525284" y="1940489"/>
            <a:ext cx="104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  <a:hlinkClick r:id="rId9"/>
              </a:rPr>
              <a:t>https://cloud.google.com/architecture/mlops-continuous-delivery-and-automation-pipelines-in-machine-learning?hl=pt-br</a:t>
            </a:r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</a:p>
        </p:txBody>
      </p:sp>
      <p:sp>
        <p:nvSpPr>
          <p:cNvPr id="43" name="CaixaDeTexto 24">
            <a:extLst>
              <a:ext uri="{FF2B5EF4-FFF2-40B4-BE49-F238E27FC236}">
                <a16:creationId xmlns:a16="http://schemas.microsoft.com/office/drawing/2014/main" id="{24CC1377-FC12-8C0F-57EB-4560648EA00F}"/>
              </a:ext>
            </a:extLst>
          </p:cNvPr>
          <p:cNvSpPr txBox="1"/>
          <p:nvPr/>
        </p:nvSpPr>
        <p:spPr>
          <a:xfrm>
            <a:off x="525283" y="2397109"/>
            <a:ext cx="10437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  <a:hlinkClick r:id="rId10"/>
              </a:rPr>
              <a:t>https://github.com/visenger/awesome-mlops</a:t>
            </a:r>
            <a:r>
              <a:rPr lang="pt-BR" sz="1600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4899AC9-2D48-8FCB-CA11-95DE328B8AE0}"/>
                  </a:ext>
                </a:extLst>
              </p14:cNvPr>
              <p14:cNvContentPartPr/>
              <p14:nvPr/>
            </p14:nvContentPartPr>
            <p14:xfrm>
              <a:off x="592733" y="1578925"/>
              <a:ext cx="8235720" cy="195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4899AC9-2D48-8FCB-CA11-95DE328B8A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733" y="1471285"/>
                <a:ext cx="8343360" cy="4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7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D0958-7737-CA72-B734-07CF3A850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CD2FA51-C765-B81C-DBAB-FAEEA2D7344E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1BF717E-D5E1-D3D3-B372-23C80B47A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8773" t="40489"/>
            <a:stretch/>
          </p:blipFill>
          <p:spPr>
            <a:xfrm>
              <a:off x="0" y="-1"/>
              <a:ext cx="4429228" cy="370791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D492C6A-69DD-0156-0334-212AA359C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</a:blip>
            <a:srcRect l="54204" r="7539" b="53002"/>
            <a:stretch/>
          </p:blipFill>
          <p:spPr>
            <a:xfrm>
              <a:off x="0" y="1510183"/>
              <a:ext cx="4347412" cy="5346535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04596A8A-23BB-7EEF-A12A-9B8F098CC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560" r="37155" b="24262"/>
            <a:stretch/>
          </p:blipFill>
          <p:spPr>
            <a:xfrm>
              <a:off x="2011145" y="0"/>
              <a:ext cx="10180855" cy="6858000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FDEDE31-1883-3864-69B1-E6D5CD028B3A}"/>
              </a:ext>
            </a:extLst>
          </p:cNvPr>
          <p:cNvGrpSpPr/>
          <p:nvPr/>
        </p:nvGrpSpPr>
        <p:grpSpPr>
          <a:xfrm>
            <a:off x="5253666" y="2879613"/>
            <a:ext cx="4352672" cy="1098775"/>
            <a:chOff x="5253666" y="1933326"/>
            <a:chExt cx="4352672" cy="1098775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35B3F1A-28B5-1B73-346B-76D6A5EDA05F}"/>
                </a:ext>
              </a:extLst>
            </p:cNvPr>
            <p:cNvSpPr/>
            <p:nvPr/>
          </p:nvSpPr>
          <p:spPr>
            <a:xfrm>
              <a:off x="5353846" y="1933326"/>
              <a:ext cx="576000" cy="720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 sz="360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A387EF0-CB2D-F9D1-2814-B9D23BD19E62}"/>
                </a:ext>
              </a:extLst>
            </p:cNvPr>
            <p:cNvSpPr txBox="1"/>
            <p:nvPr/>
          </p:nvSpPr>
          <p:spPr>
            <a:xfrm>
              <a:off x="5253666" y="2016438"/>
              <a:ext cx="43526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BR" sz="6000" spc="300" dirty="0">
                  <a:solidFill>
                    <a:srgbClr val="000066"/>
                  </a:solidFill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Hands-On!</a:t>
              </a:r>
              <a:endParaRPr lang="pt-BR" sz="6000" b="1" spc="300" dirty="0">
                <a:solidFill>
                  <a:srgbClr val="000066"/>
                </a:solidFill>
                <a:latin typeface="Itau Display Pro XBold" panose="020B0503020204020204" pitchFamily="34" charset="0"/>
                <a:cs typeface="Itau Display Pro XBold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35380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4B85570-85D2-1F97-242D-F5456875E363}"/>
              </a:ext>
            </a:extLst>
          </p:cNvPr>
          <p:cNvSpPr>
            <a:spLocks/>
          </p:cNvSpPr>
          <p:nvPr/>
        </p:nvSpPr>
        <p:spPr>
          <a:xfrm>
            <a:off x="4782422" y="5270"/>
            <a:ext cx="7343418" cy="6882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85936230-1F80-3D3E-1088-1C4D752EFE2D}"/>
              </a:ext>
            </a:extLst>
          </p:cNvPr>
          <p:cNvSpPr/>
          <p:nvPr/>
        </p:nvSpPr>
        <p:spPr>
          <a:xfrm>
            <a:off x="8768801" y="2801407"/>
            <a:ext cx="1416161" cy="382427"/>
          </a:xfrm>
          <a:prstGeom prst="roundRect">
            <a:avLst>
              <a:gd name="adj" fmla="val 15056"/>
            </a:avLst>
          </a:prstGeom>
          <a:noFill/>
          <a:ln w="28575">
            <a:solidFill>
              <a:srgbClr val="FF6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C3F3CDA0-4330-50E1-A580-AA2D2B057065}"/>
              </a:ext>
            </a:extLst>
          </p:cNvPr>
          <p:cNvSpPr/>
          <p:nvPr/>
        </p:nvSpPr>
        <p:spPr>
          <a:xfrm>
            <a:off x="8775959" y="3298195"/>
            <a:ext cx="1684145" cy="378372"/>
          </a:xfrm>
          <a:prstGeom prst="roundRect">
            <a:avLst>
              <a:gd name="adj" fmla="val 15056"/>
            </a:avLst>
          </a:prstGeom>
          <a:solidFill>
            <a:srgbClr val="00006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Arredondado 44">
            <a:extLst>
              <a:ext uri="{FF2B5EF4-FFF2-40B4-BE49-F238E27FC236}">
                <a16:creationId xmlns:a16="http://schemas.microsoft.com/office/drawing/2014/main" id="{0FFD8CBB-B220-AE37-C826-C8979ACD9BE3}"/>
              </a:ext>
            </a:extLst>
          </p:cNvPr>
          <p:cNvSpPr/>
          <p:nvPr/>
        </p:nvSpPr>
        <p:spPr>
          <a:xfrm>
            <a:off x="8747402" y="3755265"/>
            <a:ext cx="1789969" cy="414034"/>
          </a:xfrm>
          <a:prstGeom prst="roundRect">
            <a:avLst>
              <a:gd name="adj" fmla="val 15056"/>
            </a:avLst>
          </a:prstGeom>
          <a:noFill/>
          <a:ln w="28575">
            <a:solidFill>
              <a:srgbClr val="FF6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Arredondado 45">
            <a:extLst>
              <a:ext uri="{FF2B5EF4-FFF2-40B4-BE49-F238E27FC236}">
                <a16:creationId xmlns:a16="http://schemas.microsoft.com/office/drawing/2014/main" id="{E5EDE810-65CC-0A25-8C75-792DBF83119C}"/>
              </a:ext>
            </a:extLst>
          </p:cNvPr>
          <p:cNvSpPr/>
          <p:nvPr/>
        </p:nvSpPr>
        <p:spPr>
          <a:xfrm>
            <a:off x="8791112" y="4247996"/>
            <a:ext cx="2139542" cy="414033"/>
          </a:xfrm>
          <a:prstGeom prst="roundRect">
            <a:avLst>
              <a:gd name="adj" fmla="val 15056"/>
            </a:avLst>
          </a:prstGeom>
          <a:solidFill>
            <a:srgbClr val="FF62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Arredondado 41">
            <a:extLst>
              <a:ext uri="{FF2B5EF4-FFF2-40B4-BE49-F238E27FC236}">
                <a16:creationId xmlns:a16="http://schemas.microsoft.com/office/drawing/2014/main" id="{D1CCEECC-F3D9-43B8-B19A-536A52E79DFE}"/>
              </a:ext>
            </a:extLst>
          </p:cNvPr>
          <p:cNvSpPr/>
          <p:nvPr/>
        </p:nvSpPr>
        <p:spPr>
          <a:xfrm>
            <a:off x="8873923" y="2312731"/>
            <a:ext cx="1586181" cy="378371"/>
          </a:xfrm>
          <a:prstGeom prst="roundRect">
            <a:avLst>
              <a:gd name="adj" fmla="val 15056"/>
            </a:avLst>
          </a:prstGeom>
          <a:solidFill>
            <a:srgbClr val="FF62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685DD9D-E4E3-8B88-AE4A-056E4A0C7D57}"/>
              </a:ext>
            </a:extLst>
          </p:cNvPr>
          <p:cNvSpPr/>
          <p:nvPr/>
        </p:nvSpPr>
        <p:spPr>
          <a:xfrm>
            <a:off x="0" y="0"/>
            <a:ext cx="4996070" cy="6858000"/>
          </a:xfrm>
          <a:prstGeom prst="rect">
            <a:avLst/>
          </a:prstGeom>
          <a:solidFill>
            <a:srgbClr val="000066"/>
          </a:solidFill>
          <a:effectLst>
            <a:outerShdw blurRad="721664" dir="5580000" sx="101863" sy="101863" algn="ctr" rotWithShape="0">
              <a:srgbClr val="000000">
                <a:alpha val="31768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4EC97F3-6FB9-9F1B-8DC9-D9077504FBC6}"/>
              </a:ext>
            </a:extLst>
          </p:cNvPr>
          <p:cNvGrpSpPr/>
          <p:nvPr/>
        </p:nvGrpSpPr>
        <p:grpSpPr>
          <a:xfrm>
            <a:off x="439711" y="4314436"/>
            <a:ext cx="1443952" cy="400110"/>
            <a:chOff x="1249975" y="4014178"/>
            <a:chExt cx="1443952" cy="400110"/>
          </a:xfrm>
        </p:grpSpPr>
        <p:pic>
          <p:nvPicPr>
            <p:cNvPr id="13" name="Imagem 11">
              <a:extLst>
                <a:ext uri="{FF2B5EF4-FFF2-40B4-BE49-F238E27FC236}">
                  <a16:creationId xmlns:a16="http://schemas.microsoft.com/office/drawing/2014/main" id="{00276B2F-4502-3EC8-FA9F-445FC593A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975" y="4089126"/>
              <a:ext cx="187660" cy="250214"/>
            </a:xfrm>
            <a:prstGeom prst="rect">
              <a:avLst/>
            </a:prstGeom>
            <a:noFill/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6C16DF2-8A08-ABDB-290B-BB7E61038A6F}"/>
                </a:ext>
              </a:extLst>
            </p:cNvPr>
            <p:cNvSpPr txBox="1"/>
            <p:nvPr/>
          </p:nvSpPr>
          <p:spPr>
            <a:xfrm>
              <a:off x="1449050" y="4014178"/>
              <a:ext cx="12448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Itau Display Pro App XBold" panose="020B0803020204020204" pitchFamily="34" charset="0"/>
                  <a:cs typeface="Itau Display Pro App XBold" panose="020B0803020204020204" pitchFamily="34" charset="0"/>
                </a:rPr>
                <a:t>Exemplo</a:t>
              </a:r>
              <a:endParaRPr lang="pt-BR" sz="3600" dirty="0">
                <a:solidFill>
                  <a:schemeClr val="bg1"/>
                </a:solidFill>
                <a:latin typeface="Itau Display Pro App XBold" panose="020B0803020204020204" pitchFamily="34" charset="0"/>
                <a:cs typeface="Itau Display Pro App XBold" panose="020B0803020204020204" pitchFamily="34" charset="0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FF3C18-579A-B9E4-7278-64E1871705FF}"/>
              </a:ext>
            </a:extLst>
          </p:cNvPr>
          <p:cNvSpPr txBox="1"/>
          <p:nvPr/>
        </p:nvSpPr>
        <p:spPr>
          <a:xfrm>
            <a:off x="333694" y="2767280"/>
            <a:ext cx="401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  <a:endParaRPr lang="pt-BR" sz="1600" dirty="0">
              <a:solidFill>
                <a:srgbClr val="FF6200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C451FEC-DE0E-20CB-1A4D-CCB7802F8391}"/>
              </a:ext>
            </a:extLst>
          </p:cNvPr>
          <p:cNvSpPr txBox="1"/>
          <p:nvPr/>
        </p:nvSpPr>
        <p:spPr>
          <a:xfrm>
            <a:off x="282760" y="2097288"/>
            <a:ext cx="51856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Itau Display Pro"/>
                <a:cs typeface="Itau Display Pro" panose="020B0503020204020204" pitchFamily="34" charset="0"/>
              </a:rPr>
              <a:t>Exemplo</a:t>
            </a:r>
            <a:r>
              <a:rPr lang="en-US" sz="3600" dirty="0">
                <a:solidFill>
                  <a:schemeClr val="bg1"/>
                </a:solidFill>
                <a:latin typeface="Itau Display Pro Light"/>
                <a:cs typeface="Itau Display Pro Light" panose="020B0403020204020204" pitchFamily="34" charset="0"/>
              </a:rPr>
              <a:t>?</a:t>
            </a:r>
            <a:endParaRPr lang="pt-BR" sz="3600" dirty="0">
              <a:solidFill>
                <a:schemeClr val="bg1"/>
              </a:solidFill>
              <a:latin typeface="Itau Display Pro Light"/>
              <a:cs typeface="Itau Display Pro Light" panose="020B0403020204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64E61F-D55A-19C0-C047-A65622ED0852}"/>
              </a:ext>
            </a:extLst>
          </p:cNvPr>
          <p:cNvSpPr txBox="1"/>
          <p:nvPr/>
        </p:nvSpPr>
        <p:spPr>
          <a:xfrm>
            <a:off x="9024353" y="2329738"/>
            <a:ext cx="1906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C4DAF3C-6FA9-CCA7-3BEB-C51A4C9EF9F3}"/>
              </a:ext>
            </a:extLst>
          </p:cNvPr>
          <p:cNvSpPr txBox="1"/>
          <p:nvPr/>
        </p:nvSpPr>
        <p:spPr>
          <a:xfrm>
            <a:off x="9213903" y="3811989"/>
            <a:ext cx="1597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6200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A30C7EB-5BE7-E43B-66C2-9CC7602889DC}"/>
              </a:ext>
            </a:extLst>
          </p:cNvPr>
          <p:cNvSpPr txBox="1"/>
          <p:nvPr/>
        </p:nvSpPr>
        <p:spPr>
          <a:xfrm>
            <a:off x="9128419" y="4281215"/>
            <a:ext cx="1936941" cy="34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4236F9E-46B2-23B2-2EF7-5911F64721C2}"/>
              </a:ext>
            </a:extLst>
          </p:cNvPr>
          <p:cNvSpPr txBox="1"/>
          <p:nvPr/>
        </p:nvSpPr>
        <p:spPr>
          <a:xfrm>
            <a:off x="9262163" y="3321005"/>
            <a:ext cx="1092819" cy="347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ECBF582-AE2D-72A8-890E-6CCBCBD8C1EA}"/>
              </a:ext>
            </a:extLst>
          </p:cNvPr>
          <p:cNvSpPr txBox="1"/>
          <p:nvPr/>
        </p:nvSpPr>
        <p:spPr>
          <a:xfrm>
            <a:off x="9262163" y="2837646"/>
            <a:ext cx="963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FF6200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D5F55FF0-3B65-4D3C-E20D-9ED3056317FB}"/>
              </a:ext>
            </a:extLst>
          </p:cNvPr>
          <p:cNvSpPr/>
          <p:nvPr/>
        </p:nvSpPr>
        <p:spPr>
          <a:xfrm rot="5400000">
            <a:off x="4547369" y="3070384"/>
            <a:ext cx="894474" cy="475285"/>
          </a:xfrm>
          <a:prstGeom prst="triangle">
            <a:avLst/>
          </a:prstGeom>
          <a:solidFill>
            <a:srgbClr val="000066"/>
          </a:solidFill>
          <a:ln>
            <a:noFill/>
          </a:ln>
          <a:effectLst>
            <a:outerShdw blurRad="234962" dist="50800" dir="21540000" sx="62000" sy="62000" algn="ctr" rotWithShape="0">
              <a:srgbClr val="000000">
                <a:alpha val="55642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F9AEF7C-507A-F59C-1A54-E2C241278756}"/>
              </a:ext>
            </a:extLst>
          </p:cNvPr>
          <p:cNvGrpSpPr/>
          <p:nvPr/>
        </p:nvGrpSpPr>
        <p:grpSpPr>
          <a:xfrm>
            <a:off x="6334457" y="2007926"/>
            <a:ext cx="2970520" cy="2983002"/>
            <a:chOff x="5605927" y="2495842"/>
            <a:chExt cx="2597932" cy="2608848"/>
          </a:xfrm>
          <a:noFill/>
        </p:grpSpPr>
        <p:pic>
          <p:nvPicPr>
            <p:cNvPr id="16" name="Gráfico 15" descr="Gráfico 15">
              <a:extLst>
                <a:ext uri="{FF2B5EF4-FFF2-40B4-BE49-F238E27FC236}">
                  <a16:creationId xmlns:a16="http://schemas.microsoft.com/office/drawing/2014/main" id="{55CE3AA9-A96D-7873-42B0-15B77FF90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605927" y="2495842"/>
              <a:ext cx="2597932" cy="2608848"/>
            </a:xfrm>
            <a:prstGeom prst="rect">
              <a:avLst/>
            </a:prstGeom>
            <a:grpFill/>
            <a:ln w="12700">
              <a:miter lim="400000"/>
            </a:ln>
          </p:spPr>
        </p:pic>
        <p:pic>
          <p:nvPicPr>
            <p:cNvPr id="17" name="Gráfico 15" descr="Gráfico 15">
              <a:extLst>
                <a:ext uri="{FF2B5EF4-FFF2-40B4-BE49-F238E27FC236}">
                  <a16:creationId xmlns:a16="http://schemas.microsoft.com/office/drawing/2014/main" id="{FBE11F0F-E1F6-5F75-9844-586320BAB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rcRect/>
            <a:stretch>
              <a:fillRect/>
            </a:stretch>
          </p:blipFill>
          <p:spPr>
            <a:xfrm>
              <a:off x="5648134" y="2538227"/>
              <a:ext cx="2513516" cy="2524077"/>
            </a:xfrm>
            <a:prstGeom prst="rect">
              <a:avLst/>
            </a:prstGeom>
            <a:grpFill/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051106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9AA46A-CB2C-C21C-6A0B-82ECB742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8C9316BA-32E6-3730-02A7-C594232C5D45}"/>
              </a:ext>
            </a:extLst>
          </p:cNvPr>
          <p:cNvSpPr/>
          <p:nvPr/>
        </p:nvSpPr>
        <p:spPr>
          <a:xfrm>
            <a:off x="5640715" y="291720"/>
            <a:ext cx="6335487" cy="3157990"/>
          </a:xfrm>
          <a:prstGeom prst="roundRect">
            <a:avLst>
              <a:gd name="adj" fmla="val 486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4B0B6C4A-94A3-B4EB-F361-538C5E8A3627}"/>
              </a:ext>
            </a:extLst>
          </p:cNvPr>
          <p:cNvSpPr/>
          <p:nvPr/>
        </p:nvSpPr>
        <p:spPr>
          <a:xfrm>
            <a:off x="263372" y="309449"/>
            <a:ext cx="5252262" cy="3157990"/>
          </a:xfrm>
          <a:prstGeom prst="roundRect">
            <a:avLst>
              <a:gd name="adj" fmla="val 4862"/>
            </a:avLst>
          </a:prstGeom>
          <a:solidFill>
            <a:srgbClr val="FF5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Arredondado 98">
            <a:extLst>
              <a:ext uri="{FF2B5EF4-FFF2-40B4-BE49-F238E27FC236}">
                <a16:creationId xmlns:a16="http://schemas.microsoft.com/office/drawing/2014/main" id="{ABA078B2-92ED-7E48-BD33-52244F4371AE}"/>
              </a:ext>
            </a:extLst>
          </p:cNvPr>
          <p:cNvSpPr/>
          <p:nvPr/>
        </p:nvSpPr>
        <p:spPr>
          <a:xfrm>
            <a:off x="263371" y="3678221"/>
            <a:ext cx="11712832" cy="3017134"/>
          </a:xfrm>
          <a:prstGeom prst="roundRect">
            <a:avLst>
              <a:gd name="adj" fmla="val 717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6ABA9E-51CF-142F-4EFD-CB2714155603}"/>
              </a:ext>
            </a:extLst>
          </p:cNvPr>
          <p:cNvSpPr txBox="1"/>
          <p:nvPr/>
        </p:nvSpPr>
        <p:spPr>
          <a:xfrm>
            <a:off x="1993628" y="1860834"/>
            <a:ext cx="179174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5E9E6BED-224A-C7CC-FB0E-C54CA2C6D5B5}"/>
              </a:ext>
            </a:extLst>
          </p:cNvPr>
          <p:cNvSpPr/>
          <p:nvPr/>
        </p:nvSpPr>
        <p:spPr>
          <a:xfrm>
            <a:off x="-496711" y="568567"/>
            <a:ext cx="4430714" cy="427550"/>
          </a:xfrm>
          <a:prstGeom prst="roundRect">
            <a:avLst>
              <a:gd name="adj" fmla="val 8335"/>
            </a:avLst>
          </a:prstGeom>
          <a:solidFill>
            <a:srgbClr val="00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5C7B632-C77B-AB5C-71B4-0EAE890914B8}"/>
              </a:ext>
            </a:extLst>
          </p:cNvPr>
          <p:cNvSpPr txBox="1"/>
          <p:nvPr/>
        </p:nvSpPr>
        <p:spPr>
          <a:xfrm>
            <a:off x="1800050" y="609718"/>
            <a:ext cx="168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Metodologia</a:t>
            </a:r>
            <a:endParaRPr lang="pt-BR" dirty="0">
              <a:solidFill>
                <a:schemeClr val="bg1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57BCB9-6DAE-9E62-9B8D-2E40B57EB002}"/>
              </a:ext>
            </a:extLst>
          </p:cNvPr>
          <p:cNvSpPr txBox="1"/>
          <p:nvPr/>
        </p:nvSpPr>
        <p:spPr>
          <a:xfrm>
            <a:off x="8162780" y="1701438"/>
            <a:ext cx="179174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EC86FE-4D26-817D-DAA7-A1FCAFEBE245}"/>
              </a:ext>
            </a:extLst>
          </p:cNvPr>
          <p:cNvSpPr txBox="1"/>
          <p:nvPr/>
        </p:nvSpPr>
        <p:spPr>
          <a:xfrm>
            <a:off x="4744840" y="4848234"/>
            <a:ext cx="179174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418084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F399F3-A207-5E32-E247-E97E7065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 Goals Line Icon Gráfico por IconBunny · Creative Fabrica">
            <a:extLst>
              <a:ext uri="{FF2B5EF4-FFF2-40B4-BE49-F238E27FC236}">
                <a16:creationId xmlns:a16="http://schemas.microsoft.com/office/drawing/2014/main" id="{0819AF26-E29E-CEF0-EA57-13006E7DC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533" y1="36850" x2="32533" y2="36850"/>
                        <a14:foregroundMark x1="30700" y1="51050" x2="30700" y2="51050"/>
                        <a14:foregroundMark x1="31300" y1="62150" x2="31300" y2="62150"/>
                        <a14:foregroundMark x1="30467" y1="75150" x2="30467" y2="75150"/>
                        <a14:foregroundMark x1="42833" y1="76050" x2="42833" y2="76050"/>
                        <a14:backgroundMark x1="70367" y1="33500" x2="70367" y2="3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1" r="22354"/>
          <a:stretch/>
        </p:blipFill>
        <p:spPr bwMode="auto">
          <a:xfrm>
            <a:off x="8896159" y="479439"/>
            <a:ext cx="4108476" cy="46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2EDA221-EFE9-0DC2-BE5E-91471B0D3BD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248254" cy="0"/>
          </a:xfrm>
          <a:prstGeom prst="line">
            <a:avLst/>
          </a:prstGeom>
          <a:noFill/>
          <a:ln w="28575" cap="flat">
            <a:solidFill>
              <a:srgbClr val="FF610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CDB03C3-607F-6D77-1E1F-F62E07EB3609}"/>
              </a:ext>
            </a:extLst>
          </p:cNvPr>
          <p:cNvSpPr txBox="1"/>
          <p:nvPr/>
        </p:nvSpPr>
        <p:spPr>
          <a:xfrm>
            <a:off x="3875598" y="3701809"/>
            <a:ext cx="1601633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Exemplo</a:t>
            </a:r>
          </a:p>
          <a:p>
            <a:pPr algn="ctr"/>
            <a: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  <a:t>Exemplo</a:t>
            </a:r>
            <a:b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</a:br>
            <a:endParaRPr lang="pt-BR" sz="1100" dirty="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17181BE-AF75-FED3-70C0-C089D7BD16CE}"/>
              </a:ext>
            </a:extLst>
          </p:cNvPr>
          <p:cNvSpPr txBox="1"/>
          <p:nvPr/>
        </p:nvSpPr>
        <p:spPr>
          <a:xfrm>
            <a:off x="8962484" y="3701809"/>
            <a:ext cx="1712886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Exemplo</a:t>
            </a:r>
            <a:endParaRPr lang="pt-BR" sz="1100" dirty="0">
              <a:solidFill>
                <a:srgbClr val="000066"/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  <a:p>
            <a:pPr algn="ctr"/>
            <a: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  <a:t>Exemplo</a:t>
            </a:r>
          </a:p>
          <a:p>
            <a:pPr algn="ctr"/>
            <a:endParaRPr lang="pt-BR" sz="1100" dirty="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4B1C10-2D81-470C-90BA-F080548D6883}"/>
              </a:ext>
            </a:extLst>
          </p:cNvPr>
          <p:cNvSpPr/>
          <p:nvPr/>
        </p:nvSpPr>
        <p:spPr>
          <a:xfrm>
            <a:off x="2111840" y="3361893"/>
            <a:ext cx="145399" cy="153973"/>
          </a:xfrm>
          <a:prstGeom prst="ellipse">
            <a:avLst/>
          </a:prstGeom>
          <a:solidFill>
            <a:srgbClr val="FF62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pt-BR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C27DB-9605-FFCD-D32A-9762866791C3}"/>
              </a:ext>
            </a:extLst>
          </p:cNvPr>
          <p:cNvSpPr/>
          <p:nvPr/>
        </p:nvSpPr>
        <p:spPr>
          <a:xfrm>
            <a:off x="4568966" y="3361893"/>
            <a:ext cx="145399" cy="153973"/>
          </a:xfrm>
          <a:prstGeom prst="ellipse">
            <a:avLst/>
          </a:prstGeom>
          <a:solidFill>
            <a:srgbClr val="FF62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pt-BR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9C99EA-8ECD-CA80-C728-9BF2BFB8F398}"/>
              </a:ext>
            </a:extLst>
          </p:cNvPr>
          <p:cNvSpPr/>
          <p:nvPr/>
        </p:nvSpPr>
        <p:spPr>
          <a:xfrm>
            <a:off x="7319178" y="3361893"/>
            <a:ext cx="145399" cy="153973"/>
          </a:xfrm>
          <a:prstGeom prst="ellipse">
            <a:avLst/>
          </a:prstGeom>
          <a:solidFill>
            <a:srgbClr val="FF62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pt-BR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B917B4-4F85-2DA0-9D6E-1358286ABC8F}"/>
              </a:ext>
            </a:extLst>
          </p:cNvPr>
          <p:cNvSpPr/>
          <p:nvPr/>
        </p:nvSpPr>
        <p:spPr>
          <a:xfrm>
            <a:off x="9741485" y="3361893"/>
            <a:ext cx="145399" cy="153973"/>
          </a:xfrm>
          <a:prstGeom prst="ellipse">
            <a:avLst/>
          </a:prstGeom>
          <a:solidFill>
            <a:srgbClr val="FF62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pt-BR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B9B2D2D-5750-30D8-85C1-05C7C0FFBD2C}"/>
              </a:ext>
            </a:extLst>
          </p:cNvPr>
          <p:cNvSpPr txBox="1"/>
          <p:nvPr/>
        </p:nvSpPr>
        <p:spPr>
          <a:xfrm>
            <a:off x="4344109" y="453839"/>
            <a:ext cx="3310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 no tempo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EF84DE95-CF84-3D86-1335-5757F337BC37}"/>
              </a:ext>
            </a:extLst>
          </p:cNvPr>
          <p:cNvSpPr/>
          <p:nvPr/>
        </p:nvSpPr>
        <p:spPr>
          <a:xfrm>
            <a:off x="-1276350" y="-800100"/>
            <a:ext cx="14611350" cy="1051543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C704B75-4FE1-B985-CEAB-C79F0D858810}"/>
              </a:ext>
            </a:extLst>
          </p:cNvPr>
          <p:cNvSpPr/>
          <p:nvPr/>
        </p:nvSpPr>
        <p:spPr>
          <a:xfrm>
            <a:off x="7585982" y="761474"/>
            <a:ext cx="254350" cy="71878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DE311D-12F6-7288-1ED2-F61B3974C8B5}"/>
              </a:ext>
            </a:extLst>
          </p:cNvPr>
          <p:cNvSpPr txBox="1"/>
          <p:nvPr/>
        </p:nvSpPr>
        <p:spPr>
          <a:xfrm>
            <a:off x="4244683" y="3073603"/>
            <a:ext cx="1746776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1100" b="1">
                <a:solidFill>
                  <a:srgbClr val="FF6101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Fevereiro</a:t>
            </a:r>
            <a:endParaRPr lang="pt-BR" sz="110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74FF06-7947-059E-68BE-B56E15FD47A2}"/>
              </a:ext>
            </a:extLst>
          </p:cNvPr>
          <p:cNvSpPr txBox="1"/>
          <p:nvPr/>
        </p:nvSpPr>
        <p:spPr>
          <a:xfrm>
            <a:off x="7143324" y="3040606"/>
            <a:ext cx="1746776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1100" b="1">
                <a:solidFill>
                  <a:srgbClr val="FF6101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Março</a:t>
            </a:r>
            <a:endParaRPr lang="pt-BR" sz="110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FB9981-94AC-EE8A-F55E-0212A646C58E}"/>
              </a:ext>
            </a:extLst>
          </p:cNvPr>
          <p:cNvSpPr txBox="1"/>
          <p:nvPr/>
        </p:nvSpPr>
        <p:spPr>
          <a:xfrm>
            <a:off x="9562267" y="3040606"/>
            <a:ext cx="1746776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1100" b="1">
                <a:solidFill>
                  <a:srgbClr val="FF6101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Abril</a:t>
            </a:r>
            <a:endParaRPr lang="pt-BR" sz="110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0CF6B8-6C28-8977-B479-CA5095BD3407}"/>
              </a:ext>
            </a:extLst>
          </p:cNvPr>
          <p:cNvSpPr txBox="1"/>
          <p:nvPr/>
        </p:nvSpPr>
        <p:spPr>
          <a:xfrm>
            <a:off x="1863298" y="3075741"/>
            <a:ext cx="696066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1100" b="1">
                <a:solidFill>
                  <a:srgbClr val="FF6101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Janeiro</a:t>
            </a:r>
            <a:endParaRPr lang="pt-BR" sz="110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6783A0-4CF6-AFC3-9C90-E8A569D36ADE}"/>
              </a:ext>
            </a:extLst>
          </p:cNvPr>
          <p:cNvSpPr txBox="1"/>
          <p:nvPr/>
        </p:nvSpPr>
        <p:spPr>
          <a:xfrm>
            <a:off x="1273906" y="3701809"/>
            <a:ext cx="1746776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FF6101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Exemplo</a:t>
            </a:r>
          </a:p>
          <a:p>
            <a:pPr algn="ctr"/>
            <a: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  <a:t>Exemplo</a:t>
            </a:r>
            <a:b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</a:br>
            <a:b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</a:br>
            <a:endParaRPr lang="pt-BR" sz="1100" dirty="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5" name="CaixaDeTexto 76">
            <a:extLst>
              <a:ext uri="{FF2B5EF4-FFF2-40B4-BE49-F238E27FC236}">
                <a16:creationId xmlns:a16="http://schemas.microsoft.com/office/drawing/2014/main" id="{6F8FBBF6-922B-707C-F78B-070B093FB2E9}"/>
              </a:ext>
            </a:extLst>
          </p:cNvPr>
          <p:cNvSpPr txBox="1"/>
          <p:nvPr/>
        </p:nvSpPr>
        <p:spPr>
          <a:xfrm>
            <a:off x="3652985" y="2325913"/>
            <a:ext cx="1886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16000" indent="-171450">
              <a:buFont typeface="Wingdings" panose="05000000000000000000" pitchFamily="2" charset="2"/>
              <a:buChar char="v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Itau Display Pro" panose="020B0503020204020204" pitchFamily="34" charset="0"/>
                <a:cs typeface="Itau Display Pro" panose="020B0503020204020204" pitchFamily="34" charset="0"/>
              </a:defRPr>
            </a:lvl1pPr>
          </a:lstStyle>
          <a:p>
            <a:pPr marL="22275" indent="0" algn="ctr">
              <a:buNone/>
            </a:pPr>
            <a:r>
              <a:rPr lang="pt-BR" b="1" dirty="0">
                <a:solidFill>
                  <a:srgbClr val="000066"/>
                </a:solidFill>
                <a:ea typeface="Helvetica Neue"/>
                <a:sym typeface="Helvetica Neue"/>
              </a:rPr>
              <a:t>Exemplo</a:t>
            </a:r>
            <a:endParaRPr lang="pt-BR" dirty="0">
              <a:solidFill>
                <a:srgbClr val="000066"/>
              </a:solidFill>
              <a:latin typeface="Itau Display Pro Light" panose="020B0403020204020204" pitchFamily="34" charset="0"/>
              <a:ea typeface="Helvetica Neue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6" name="CaixaDeTexto 76">
            <a:extLst>
              <a:ext uri="{FF2B5EF4-FFF2-40B4-BE49-F238E27FC236}">
                <a16:creationId xmlns:a16="http://schemas.microsoft.com/office/drawing/2014/main" id="{90F5B89D-CB1A-FEB3-7324-FD9BF604C1D0}"/>
              </a:ext>
            </a:extLst>
          </p:cNvPr>
          <p:cNvSpPr txBox="1"/>
          <p:nvPr/>
        </p:nvSpPr>
        <p:spPr>
          <a:xfrm>
            <a:off x="6213584" y="2328714"/>
            <a:ext cx="217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16000" indent="-171450">
              <a:buFont typeface="Wingdings" panose="05000000000000000000" pitchFamily="2" charset="2"/>
              <a:buChar char="v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Itau Display Pro" panose="020B0503020204020204" pitchFamily="34" charset="0"/>
                <a:cs typeface="Itau Display Pro" panose="020B0503020204020204" pitchFamily="34" charset="0"/>
              </a:defRPr>
            </a:lvl1pPr>
          </a:lstStyle>
          <a:p>
            <a:pPr marL="22275" indent="0" algn="ctr"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ea typeface="Helvetica Neue"/>
                <a:sym typeface="Helvetica Neue"/>
              </a:rPr>
              <a:t>Exemplo</a:t>
            </a:r>
          </a:p>
        </p:txBody>
      </p:sp>
      <p:sp>
        <p:nvSpPr>
          <p:cNvPr id="11" name="CaixaDeTexto 76">
            <a:extLst>
              <a:ext uri="{FF2B5EF4-FFF2-40B4-BE49-F238E27FC236}">
                <a16:creationId xmlns:a16="http://schemas.microsoft.com/office/drawing/2014/main" id="{03429681-CEFC-C62C-B022-F689DE4B0DB0}"/>
              </a:ext>
            </a:extLst>
          </p:cNvPr>
          <p:cNvSpPr txBox="1"/>
          <p:nvPr/>
        </p:nvSpPr>
        <p:spPr>
          <a:xfrm>
            <a:off x="8882850" y="2308829"/>
            <a:ext cx="163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16000" indent="-171450">
              <a:buFont typeface="Wingdings" panose="05000000000000000000" pitchFamily="2" charset="2"/>
              <a:buChar char="v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Itau Display Pro" panose="020B0503020204020204" pitchFamily="34" charset="0"/>
                <a:cs typeface="Itau Display Pro" panose="020B0503020204020204" pitchFamily="34" charset="0"/>
              </a:defRPr>
            </a:lvl1pPr>
          </a:lstStyle>
          <a:p>
            <a:pPr marL="22275" indent="0" algn="ctr">
              <a:buNone/>
            </a:pPr>
            <a:r>
              <a:rPr lang="pt-BR" b="1" dirty="0">
                <a:solidFill>
                  <a:srgbClr val="000066"/>
                </a:solidFill>
                <a:ea typeface="Helvetica Neue"/>
                <a:sym typeface="Helvetica Neue"/>
              </a:rPr>
              <a:t>Exemplo</a:t>
            </a:r>
          </a:p>
        </p:txBody>
      </p:sp>
      <p:sp>
        <p:nvSpPr>
          <p:cNvPr id="12" name="CaixaDeTexto 76">
            <a:extLst>
              <a:ext uri="{FF2B5EF4-FFF2-40B4-BE49-F238E27FC236}">
                <a16:creationId xmlns:a16="http://schemas.microsoft.com/office/drawing/2014/main" id="{2F12EF18-8407-FBE7-1E7E-B80DA0053B95}"/>
              </a:ext>
            </a:extLst>
          </p:cNvPr>
          <p:cNvSpPr txBox="1"/>
          <p:nvPr/>
        </p:nvSpPr>
        <p:spPr>
          <a:xfrm>
            <a:off x="1367681" y="2297806"/>
            <a:ext cx="163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16000" indent="-171450">
              <a:buFont typeface="Wingdings" panose="05000000000000000000" pitchFamily="2" charset="2"/>
              <a:buChar char="v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Itau Display Pro" panose="020B0503020204020204" pitchFamily="34" charset="0"/>
                <a:cs typeface="Itau Display Pro" panose="020B0503020204020204" pitchFamily="34" charset="0"/>
              </a:defRPr>
            </a:lvl1pPr>
          </a:lstStyle>
          <a:p>
            <a:pPr marL="22275" indent="0" algn="ctr"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ea typeface="Helvetica Neue"/>
                <a:sym typeface="Helvetica Neue"/>
              </a:rPr>
              <a:t>Exemplo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Itau Display Pro Light" panose="020B0403020204020204" pitchFamily="34" charset="0"/>
              <a:ea typeface="Helvetica Neue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14" name="CaixaDeTexto 76">
            <a:extLst>
              <a:ext uri="{FF2B5EF4-FFF2-40B4-BE49-F238E27FC236}">
                <a16:creationId xmlns:a16="http://schemas.microsoft.com/office/drawing/2014/main" id="{E679806E-C0A3-C5DD-8550-65F5F9BA66B0}"/>
              </a:ext>
            </a:extLst>
          </p:cNvPr>
          <p:cNvSpPr txBox="1"/>
          <p:nvPr/>
        </p:nvSpPr>
        <p:spPr>
          <a:xfrm>
            <a:off x="4125947" y="874675"/>
            <a:ext cx="394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16000" indent="-171450">
              <a:buFont typeface="Wingdings" panose="05000000000000000000" pitchFamily="2" charset="2"/>
              <a:buChar char="v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Itau Display Pro" panose="020B0503020204020204" pitchFamily="34" charset="0"/>
                <a:cs typeface="Itau Display Pro" panose="020B0503020204020204" pitchFamily="34" charset="0"/>
              </a:defRPr>
            </a:lvl1pPr>
          </a:lstStyle>
          <a:p>
            <a:pPr marL="22275" indent="0" algn="ctr">
              <a:buNone/>
            </a:pPr>
            <a:r>
              <a:rPr lang="pt-BR" sz="1600" b="1" dirty="0">
                <a:solidFill>
                  <a:srgbClr val="000066"/>
                </a:solidFill>
                <a:ea typeface="Helvetica Neue"/>
                <a:sym typeface="Helvetica Neue"/>
              </a:rPr>
              <a:t>Exemplo</a:t>
            </a:r>
            <a:r>
              <a:rPr lang="pt-BR" sz="1600" dirty="0">
                <a:solidFill>
                  <a:srgbClr val="FF6200"/>
                </a:solidFill>
                <a:latin typeface="Itau Display Pro Light" panose="020B0403020204020204" pitchFamily="34" charset="0"/>
                <a:ea typeface="Helvetica Neue"/>
                <a:cs typeface="Itau Display Pro Light" panose="020B0403020204020204" pitchFamily="34" charset="0"/>
                <a:sym typeface="Helvetica Neue"/>
              </a:rPr>
              <a:t>?</a:t>
            </a:r>
          </a:p>
        </p:txBody>
      </p:sp>
      <p:sp>
        <p:nvSpPr>
          <p:cNvPr id="16" name="Sinal de Adição 15">
            <a:extLst>
              <a:ext uri="{FF2B5EF4-FFF2-40B4-BE49-F238E27FC236}">
                <a16:creationId xmlns:a16="http://schemas.microsoft.com/office/drawing/2014/main" id="{14D1CA52-A059-D0D8-86FD-E9A3CBBF050B}"/>
              </a:ext>
            </a:extLst>
          </p:cNvPr>
          <p:cNvSpPr/>
          <p:nvPr/>
        </p:nvSpPr>
        <p:spPr>
          <a:xfrm>
            <a:off x="2925708" y="2213704"/>
            <a:ext cx="445289" cy="461663"/>
          </a:xfrm>
          <a:prstGeom prst="mathPlus">
            <a:avLst>
              <a:gd name="adj1" fmla="val 8852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inal de Adição 19">
            <a:extLst>
              <a:ext uri="{FF2B5EF4-FFF2-40B4-BE49-F238E27FC236}">
                <a16:creationId xmlns:a16="http://schemas.microsoft.com/office/drawing/2014/main" id="{AFCC863D-676E-4466-8A61-739F2B7A2983}"/>
              </a:ext>
            </a:extLst>
          </p:cNvPr>
          <p:cNvSpPr/>
          <p:nvPr/>
        </p:nvSpPr>
        <p:spPr>
          <a:xfrm>
            <a:off x="5855264" y="2213703"/>
            <a:ext cx="445289" cy="461663"/>
          </a:xfrm>
          <a:prstGeom prst="mathPlus">
            <a:avLst>
              <a:gd name="adj1" fmla="val 8852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inal de Adição 20">
            <a:extLst>
              <a:ext uri="{FF2B5EF4-FFF2-40B4-BE49-F238E27FC236}">
                <a16:creationId xmlns:a16="http://schemas.microsoft.com/office/drawing/2014/main" id="{522429DF-6D4A-B36E-351E-5EA37C4A3032}"/>
              </a:ext>
            </a:extLst>
          </p:cNvPr>
          <p:cNvSpPr/>
          <p:nvPr/>
        </p:nvSpPr>
        <p:spPr>
          <a:xfrm>
            <a:off x="8477093" y="2216051"/>
            <a:ext cx="445289" cy="461663"/>
          </a:xfrm>
          <a:prstGeom prst="mathPlus">
            <a:avLst>
              <a:gd name="adj1" fmla="val 8852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EA79BAB-BAE0-05ED-BB65-034F3C88948D}"/>
              </a:ext>
            </a:extLst>
          </p:cNvPr>
          <p:cNvSpPr txBox="1"/>
          <p:nvPr/>
        </p:nvSpPr>
        <p:spPr>
          <a:xfrm>
            <a:off x="1273906" y="4565253"/>
            <a:ext cx="1746776" cy="600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b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</a:br>
            <a:b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</a:br>
            <a:endParaRPr lang="pt-BR" sz="1100" dirty="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973EE84-858C-5D44-7946-C43DF9918BCD}"/>
              </a:ext>
            </a:extLst>
          </p:cNvPr>
          <p:cNvSpPr txBox="1"/>
          <p:nvPr/>
        </p:nvSpPr>
        <p:spPr>
          <a:xfrm>
            <a:off x="6530501" y="3741442"/>
            <a:ext cx="1854188" cy="938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FF6101"/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Exemplo</a:t>
            </a:r>
          </a:p>
          <a:p>
            <a:pPr algn="ctr"/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Itau Display Pro" panose="020B0503020204020204" pitchFamily="34" charset="0"/>
                <a:cs typeface="Itau Display Pro" panose="020B0503020204020204" pitchFamily="34" charset="0"/>
                <a:sym typeface="Helvetica Neue"/>
              </a:rPr>
              <a:t> </a:t>
            </a:r>
            <a: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  <a:t>Exemplo</a:t>
            </a:r>
          </a:p>
          <a:p>
            <a:pPr algn="ctr"/>
            <a:endParaRPr lang="pt-BR" sz="1100" b="1" dirty="0">
              <a:solidFill>
                <a:srgbClr val="FF6101"/>
              </a:solidFill>
              <a:latin typeface="Itau Display Pro" panose="020B0503020204020204" pitchFamily="34" charset="0"/>
              <a:cs typeface="Itau Display Pro" panose="020B0503020204020204" pitchFamily="34" charset="0"/>
              <a:sym typeface="Helvetica Neue"/>
            </a:endParaRPr>
          </a:p>
          <a:p>
            <a:pPr algn="ctr"/>
            <a:endParaRPr lang="pt-BR" sz="1100" b="1" dirty="0">
              <a:solidFill>
                <a:srgbClr val="FF6101"/>
              </a:solidFill>
              <a:latin typeface="Itau Display Pro" panose="020B0503020204020204" pitchFamily="34" charset="0"/>
              <a:cs typeface="Itau Display Pro" panose="020B0503020204020204" pitchFamily="34" charset="0"/>
              <a:sym typeface="Helvetica Neue"/>
            </a:endParaRPr>
          </a:p>
          <a:p>
            <a:pPr algn="ctr"/>
            <a:endParaRPr lang="pt-BR" sz="1100" dirty="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6CD983-E8A9-86EB-D600-255B5EDFE583}"/>
              </a:ext>
            </a:extLst>
          </p:cNvPr>
          <p:cNvSpPr txBox="1"/>
          <p:nvPr/>
        </p:nvSpPr>
        <p:spPr>
          <a:xfrm>
            <a:off x="3875597" y="4512679"/>
            <a:ext cx="160163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br>
              <a:rPr lang="pt-BR" sz="1100" dirty="0">
                <a:solidFill>
                  <a:schemeClr val="tx2">
                    <a:lumMod val="50000"/>
                  </a:schemeClr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Helvetica Neue"/>
              </a:rPr>
            </a:br>
            <a:endParaRPr lang="pt-BR" sz="1100" dirty="0">
              <a:solidFill>
                <a:schemeClr val="tx2">
                  <a:lumMod val="50000"/>
                </a:schemeClr>
              </a:solidFill>
              <a:latin typeface="Itau Display Pro Light" panose="020B0403020204020204" pitchFamily="34" charset="0"/>
              <a:cs typeface="Itau Display Pro Light" panose="020B04030202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0473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9" grpId="0"/>
      <p:bldP spid="5" grpId="0"/>
      <p:bldP spid="6" grpId="0"/>
      <p:bldP spid="11" grpId="0"/>
      <p:bldP spid="12" grpId="0"/>
      <p:bldP spid="25" grpId="0"/>
      <p:bldP spid="2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954DD-422E-1B2F-F952-B4F10F0DD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AF7CB424-CA6E-B6E2-6A28-AE425085C07D}"/>
              </a:ext>
            </a:extLst>
          </p:cNvPr>
          <p:cNvSpPr/>
          <p:nvPr/>
        </p:nvSpPr>
        <p:spPr>
          <a:xfrm>
            <a:off x="5640715" y="291720"/>
            <a:ext cx="6335487" cy="3157990"/>
          </a:xfrm>
          <a:prstGeom prst="roundRect">
            <a:avLst>
              <a:gd name="adj" fmla="val 486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CA5B7E79-13F2-B588-28EE-FE5A97B772FD}"/>
              </a:ext>
            </a:extLst>
          </p:cNvPr>
          <p:cNvSpPr/>
          <p:nvPr/>
        </p:nvSpPr>
        <p:spPr>
          <a:xfrm>
            <a:off x="263372" y="309449"/>
            <a:ext cx="5252262" cy="3157990"/>
          </a:xfrm>
          <a:prstGeom prst="roundRect">
            <a:avLst>
              <a:gd name="adj" fmla="val 4862"/>
            </a:avLst>
          </a:prstGeom>
          <a:solidFill>
            <a:srgbClr val="FF5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Arredondado 98">
            <a:extLst>
              <a:ext uri="{FF2B5EF4-FFF2-40B4-BE49-F238E27FC236}">
                <a16:creationId xmlns:a16="http://schemas.microsoft.com/office/drawing/2014/main" id="{B6D8CE65-AC7C-E813-CD4A-3056859DB21A}"/>
              </a:ext>
            </a:extLst>
          </p:cNvPr>
          <p:cNvSpPr/>
          <p:nvPr/>
        </p:nvSpPr>
        <p:spPr>
          <a:xfrm>
            <a:off x="263371" y="3678221"/>
            <a:ext cx="11712832" cy="3017134"/>
          </a:xfrm>
          <a:prstGeom prst="roundRect">
            <a:avLst>
              <a:gd name="adj" fmla="val 7170"/>
            </a:avLst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E82F83-B2D8-FFAB-DE9F-208D91ED454D}"/>
              </a:ext>
            </a:extLst>
          </p:cNvPr>
          <p:cNvSpPr txBox="1"/>
          <p:nvPr/>
        </p:nvSpPr>
        <p:spPr>
          <a:xfrm>
            <a:off x="1993628" y="1860834"/>
            <a:ext cx="179174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Dados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8C48E84C-D644-7E8D-503D-FE9C4D60A46E}"/>
              </a:ext>
            </a:extLst>
          </p:cNvPr>
          <p:cNvSpPr/>
          <p:nvPr/>
        </p:nvSpPr>
        <p:spPr>
          <a:xfrm>
            <a:off x="-496711" y="568567"/>
            <a:ext cx="4430714" cy="427550"/>
          </a:xfrm>
          <a:prstGeom prst="roundRect">
            <a:avLst>
              <a:gd name="adj" fmla="val 8335"/>
            </a:avLst>
          </a:prstGeom>
          <a:solidFill>
            <a:srgbClr val="00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2C98D54-9921-8CFA-3651-CAD92662991C}"/>
              </a:ext>
            </a:extLst>
          </p:cNvPr>
          <p:cNvSpPr txBox="1"/>
          <p:nvPr/>
        </p:nvSpPr>
        <p:spPr>
          <a:xfrm>
            <a:off x="1265129" y="609718"/>
            <a:ext cx="221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 base da Eng. de ML</a:t>
            </a:r>
            <a:endParaRPr lang="pt-BR" dirty="0">
              <a:solidFill>
                <a:schemeClr val="bg1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A8F0DF-5A68-374C-B8B0-BEFB2A4418D4}"/>
              </a:ext>
            </a:extLst>
          </p:cNvPr>
          <p:cNvSpPr txBox="1"/>
          <p:nvPr/>
        </p:nvSpPr>
        <p:spPr>
          <a:xfrm>
            <a:off x="8162780" y="1701438"/>
            <a:ext cx="179174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Modelo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8EA29F-7C1C-9690-BE54-14C0925EB439}"/>
              </a:ext>
            </a:extLst>
          </p:cNvPr>
          <p:cNvSpPr txBox="1"/>
          <p:nvPr/>
        </p:nvSpPr>
        <p:spPr>
          <a:xfrm>
            <a:off x="4744840" y="4848234"/>
            <a:ext cx="179174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3433610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62408D-560E-D9D9-31B6-A37B05BD4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A9C5459-9FAA-0811-49E4-A2A192030B4E}"/>
              </a:ext>
            </a:extLst>
          </p:cNvPr>
          <p:cNvSpPr txBox="1"/>
          <p:nvPr/>
        </p:nvSpPr>
        <p:spPr>
          <a:xfrm>
            <a:off x="172042" y="174139"/>
            <a:ext cx="1967205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Exemplo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6BCB283-F3D8-04A5-23D5-864972C3962C}"/>
              </a:ext>
            </a:extLst>
          </p:cNvPr>
          <p:cNvCxnSpPr>
            <a:cxnSpLocks/>
          </p:cNvCxnSpPr>
          <p:nvPr/>
        </p:nvCxnSpPr>
        <p:spPr>
          <a:xfrm>
            <a:off x="3375672" y="497304"/>
            <a:ext cx="8112372" cy="0"/>
          </a:xfrm>
          <a:prstGeom prst="line">
            <a:avLst/>
          </a:prstGeom>
          <a:ln w="12700">
            <a:solidFill>
              <a:srgbClr val="FF6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07BBDC-3D2F-D118-E0D1-42521E4246AD}"/>
              </a:ext>
            </a:extLst>
          </p:cNvPr>
          <p:cNvGrpSpPr/>
          <p:nvPr/>
        </p:nvGrpSpPr>
        <p:grpSpPr>
          <a:xfrm>
            <a:off x="2478300" y="297249"/>
            <a:ext cx="1158925" cy="400110"/>
            <a:chOff x="1249975" y="4039669"/>
            <a:chExt cx="1158925" cy="400110"/>
          </a:xfrm>
        </p:grpSpPr>
        <p:pic>
          <p:nvPicPr>
            <p:cNvPr id="7" name="Imagem 11">
              <a:extLst>
                <a:ext uri="{FF2B5EF4-FFF2-40B4-BE49-F238E27FC236}">
                  <a16:creationId xmlns:a16="http://schemas.microsoft.com/office/drawing/2014/main" id="{5EEADAD4-7022-7AB2-3459-FE69D2139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975" y="4089126"/>
              <a:ext cx="187660" cy="250214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FFB2F6C-4A19-266B-37FA-5EC79790AF77}"/>
                </a:ext>
              </a:extLst>
            </p:cNvPr>
            <p:cNvSpPr txBox="1"/>
            <p:nvPr/>
          </p:nvSpPr>
          <p:spPr>
            <a:xfrm>
              <a:off x="1435248" y="4039669"/>
              <a:ext cx="9736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 err="1">
                  <a:latin typeface="Itau Display Pro App XBold" panose="020B0803020204020204" pitchFamily="34" charset="0"/>
                  <a:cs typeface="Itau Display Pro App XBold" panose="020B0803020204020204" pitchFamily="34" charset="0"/>
                </a:rPr>
                <a:t>Exm</a:t>
              </a:r>
              <a:endPara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endParaRPr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996A4C30-AABE-1F10-A958-1ECF74684422}"/>
              </a:ext>
            </a:extLst>
          </p:cNvPr>
          <p:cNvSpPr/>
          <p:nvPr/>
        </p:nvSpPr>
        <p:spPr>
          <a:xfrm>
            <a:off x="1444752" y="969264"/>
            <a:ext cx="3593592" cy="5391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3195E4-4F42-03DA-E5E7-21511CD9B84C}"/>
              </a:ext>
            </a:extLst>
          </p:cNvPr>
          <p:cNvSpPr/>
          <p:nvPr/>
        </p:nvSpPr>
        <p:spPr>
          <a:xfrm>
            <a:off x="7004304" y="969264"/>
            <a:ext cx="3742944" cy="539143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686490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39A064-67B9-E998-482B-27F44BA21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BEA395ED-DDD9-539E-9169-48E2111E8832}"/>
              </a:ext>
            </a:extLst>
          </p:cNvPr>
          <p:cNvCxnSpPr>
            <a:cxnSpLocks/>
          </p:cNvCxnSpPr>
          <p:nvPr/>
        </p:nvCxnSpPr>
        <p:spPr>
          <a:xfrm>
            <a:off x="4384952" y="3648949"/>
            <a:ext cx="2608971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026B4538-CB47-A87C-0A23-DD21F15FF190}"/>
              </a:ext>
            </a:extLst>
          </p:cNvPr>
          <p:cNvCxnSpPr>
            <a:cxnSpLocks/>
          </p:cNvCxnSpPr>
          <p:nvPr/>
        </p:nvCxnSpPr>
        <p:spPr>
          <a:xfrm>
            <a:off x="4474065" y="5279048"/>
            <a:ext cx="2608971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818F13B-243B-BB28-846A-6D21E0A328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384952" y="1340401"/>
            <a:ext cx="2698084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0338D38-876F-63EC-2CD0-94EC8BA52B87}"/>
              </a:ext>
            </a:extLst>
          </p:cNvPr>
          <p:cNvCxnSpPr>
            <a:cxnSpLocks/>
          </p:cNvCxnSpPr>
          <p:nvPr/>
        </p:nvCxnSpPr>
        <p:spPr>
          <a:xfrm>
            <a:off x="4384952" y="2432476"/>
            <a:ext cx="2608971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60E5F699-7B33-BF6F-5D6D-E382960C431F}"/>
              </a:ext>
            </a:extLst>
          </p:cNvPr>
          <p:cNvSpPr/>
          <p:nvPr/>
        </p:nvSpPr>
        <p:spPr>
          <a:xfrm>
            <a:off x="5596668" y="1078791"/>
            <a:ext cx="377327" cy="6030492"/>
          </a:xfrm>
          <a:prstGeom prst="roundRect">
            <a:avLst>
              <a:gd name="adj" fmla="val 8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488EDB-B3E9-72D0-A0E1-BE8CD082867D}"/>
              </a:ext>
            </a:extLst>
          </p:cNvPr>
          <p:cNvSpPr/>
          <p:nvPr/>
        </p:nvSpPr>
        <p:spPr>
          <a:xfrm>
            <a:off x="4012797" y="2152943"/>
            <a:ext cx="549113" cy="559066"/>
          </a:xfrm>
          <a:prstGeom prst="ellipse">
            <a:avLst/>
          </a:prstGeom>
          <a:solidFill>
            <a:srgbClr val="FF62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Gráfico 10">
            <a:extLst>
              <a:ext uri="{FF2B5EF4-FFF2-40B4-BE49-F238E27FC236}">
                <a16:creationId xmlns:a16="http://schemas.microsoft.com/office/drawing/2014/main" id="{94C9BC77-5107-8240-5BB0-DAFE17AA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825876" y="869760"/>
            <a:ext cx="941282" cy="941282"/>
          </a:xfrm>
          <a:prstGeom prst="rect">
            <a:avLst/>
          </a:prstGeom>
        </p:spPr>
      </p:pic>
      <p:pic>
        <p:nvPicPr>
          <p:cNvPr id="7" name="Gráfico 10">
            <a:extLst>
              <a:ext uri="{FF2B5EF4-FFF2-40B4-BE49-F238E27FC236}">
                <a16:creationId xmlns:a16="http://schemas.microsoft.com/office/drawing/2014/main" id="{CF898A5B-572F-690C-7D30-92DD1564F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19137" y="869760"/>
            <a:ext cx="941282" cy="9412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6E008E9-61C7-6266-2B12-DDEC8CE14388}"/>
              </a:ext>
            </a:extLst>
          </p:cNvPr>
          <p:cNvSpPr txBox="1"/>
          <p:nvPr/>
        </p:nvSpPr>
        <p:spPr>
          <a:xfrm>
            <a:off x="1864362" y="1078791"/>
            <a:ext cx="2520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F62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Exemplo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F71D2D-606C-19C3-4E77-A5E3189E1ED3}"/>
              </a:ext>
            </a:extLst>
          </p:cNvPr>
          <p:cNvSpPr txBox="1"/>
          <p:nvPr/>
        </p:nvSpPr>
        <p:spPr>
          <a:xfrm>
            <a:off x="7083036" y="1078791"/>
            <a:ext cx="4046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6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Exemplo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44190BE-36BA-1113-1278-BD16C6FF96CF}"/>
              </a:ext>
            </a:extLst>
          </p:cNvPr>
          <p:cNvSpPr txBox="1"/>
          <p:nvPr/>
        </p:nvSpPr>
        <p:spPr>
          <a:xfrm>
            <a:off x="847708" y="2317979"/>
            <a:ext cx="3026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prstClr val="black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  <a:endParaRPr lang="pt-BR" sz="1400" dirty="0"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C53ABC2-4A67-00A3-7185-DE9CD61ED551}"/>
              </a:ext>
            </a:extLst>
          </p:cNvPr>
          <p:cNvSpPr txBox="1"/>
          <p:nvPr/>
        </p:nvSpPr>
        <p:spPr>
          <a:xfrm>
            <a:off x="60523" y="1869102"/>
            <a:ext cx="37763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Exemplo?</a:t>
            </a:r>
            <a:endParaRPr lang="pt-BR" sz="1600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C2F43C-497B-4921-5840-9D69F61CC892}"/>
              </a:ext>
            </a:extLst>
          </p:cNvPr>
          <p:cNvSpPr/>
          <p:nvPr/>
        </p:nvSpPr>
        <p:spPr>
          <a:xfrm>
            <a:off x="6989669" y="2152943"/>
            <a:ext cx="549113" cy="559066"/>
          </a:xfrm>
          <a:prstGeom prst="ellipse">
            <a:avLst/>
          </a:prstGeom>
          <a:solidFill>
            <a:srgbClr val="000066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188454-2CC6-E732-FD19-7123EE968A5B}"/>
              </a:ext>
            </a:extLst>
          </p:cNvPr>
          <p:cNvSpPr txBox="1"/>
          <p:nvPr/>
        </p:nvSpPr>
        <p:spPr>
          <a:xfrm>
            <a:off x="7696390" y="2178056"/>
            <a:ext cx="3026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46E5CA-EFA8-A5B9-C1C2-334B807AAFBD}"/>
              </a:ext>
            </a:extLst>
          </p:cNvPr>
          <p:cNvSpPr txBox="1"/>
          <p:nvPr/>
        </p:nvSpPr>
        <p:spPr>
          <a:xfrm>
            <a:off x="5616147" y="1827771"/>
            <a:ext cx="3026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Exemplo?</a:t>
            </a:r>
            <a:endParaRPr lang="pt-BR" sz="1600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187D426-B244-89E0-2C48-FC68916C8013}"/>
              </a:ext>
            </a:extLst>
          </p:cNvPr>
          <p:cNvSpPr txBox="1"/>
          <p:nvPr/>
        </p:nvSpPr>
        <p:spPr>
          <a:xfrm>
            <a:off x="2833230" y="3350901"/>
            <a:ext cx="1041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Exemplo?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11390A8-1174-34DC-FBD1-F6120022ECDC}"/>
              </a:ext>
            </a:extLst>
          </p:cNvPr>
          <p:cNvSpPr txBox="1"/>
          <p:nvPr/>
        </p:nvSpPr>
        <p:spPr>
          <a:xfrm>
            <a:off x="424842" y="3651686"/>
            <a:ext cx="3449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prstClr val="black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2C717A3-CBE6-70A5-D40D-C775FD0CD530}"/>
              </a:ext>
            </a:extLst>
          </p:cNvPr>
          <p:cNvSpPr txBox="1"/>
          <p:nvPr/>
        </p:nvSpPr>
        <p:spPr>
          <a:xfrm>
            <a:off x="2833230" y="5010045"/>
            <a:ext cx="1041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Exemplo?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A79B604-3124-D66A-549E-80C28DE45074}"/>
              </a:ext>
            </a:extLst>
          </p:cNvPr>
          <p:cNvSpPr txBox="1"/>
          <p:nvPr/>
        </p:nvSpPr>
        <p:spPr>
          <a:xfrm>
            <a:off x="424842" y="5346366"/>
            <a:ext cx="3449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prstClr val="black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06BE245-E74B-D0A6-A50D-3F48EF2A61E6}"/>
              </a:ext>
            </a:extLst>
          </p:cNvPr>
          <p:cNvSpPr/>
          <p:nvPr/>
        </p:nvSpPr>
        <p:spPr>
          <a:xfrm>
            <a:off x="4008612" y="5010045"/>
            <a:ext cx="549113" cy="559066"/>
          </a:xfrm>
          <a:prstGeom prst="ellipse">
            <a:avLst/>
          </a:prstGeom>
          <a:solidFill>
            <a:srgbClr val="FF62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6724CE-389B-B05D-7BDF-4D3C4FD5FB9F}"/>
              </a:ext>
            </a:extLst>
          </p:cNvPr>
          <p:cNvSpPr/>
          <p:nvPr/>
        </p:nvSpPr>
        <p:spPr>
          <a:xfrm>
            <a:off x="6987683" y="3378280"/>
            <a:ext cx="549113" cy="559066"/>
          </a:xfrm>
          <a:prstGeom prst="ellipse">
            <a:avLst/>
          </a:prstGeom>
          <a:solidFill>
            <a:srgbClr val="000066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7FBB8E-9307-8A70-1D81-D743AF09E699}"/>
              </a:ext>
            </a:extLst>
          </p:cNvPr>
          <p:cNvSpPr/>
          <p:nvPr/>
        </p:nvSpPr>
        <p:spPr>
          <a:xfrm>
            <a:off x="6987682" y="5010045"/>
            <a:ext cx="549113" cy="559066"/>
          </a:xfrm>
          <a:prstGeom prst="ellipse">
            <a:avLst/>
          </a:prstGeom>
          <a:solidFill>
            <a:srgbClr val="000066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Forma&#10;&#10;Descrição gerada automaticamente com confiança baixa">
            <a:extLst>
              <a:ext uri="{FF2B5EF4-FFF2-40B4-BE49-F238E27FC236}">
                <a16:creationId xmlns:a16="http://schemas.microsoft.com/office/drawing/2014/main" id="{B0253E59-0A0D-C3C0-C335-5076E2D02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49" y="5068620"/>
            <a:ext cx="393838" cy="455222"/>
          </a:xfrm>
          <a:prstGeom prst="rect">
            <a:avLst/>
          </a:prstGeom>
          <a:ln w="3175">
            <a:noFill/>
          </a:ln>
        </p:spPr>
      </p:pic>
      <p:pic>
        <p:nvPicPr>
          <p:cNvPr id="44" name="Imagem 11">
            <a:extLst>
              <a:ext uri="{FF2B5EF4-FFF2-40B4-BE49-F238E27FC236}">
                <a16:creationId xmlns:a16="http://schemas.microsoft.com/office/drawing/2014/main" id="{CA21C85D-9EDC-687E-8ED7-0C4C8F959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122024" y="3459301"/>
            <a:ext cx="328648" cy="364972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7B40D51A-86D6-8D5C-B21B-8EBB68834379}"/>
              </a:ext>
            </a:extLst>
          </p:cNvPr>
          <p:cNvSpPr txBox="1"/>
          <p:nvPr/>
        </p:nvSpPr>
        <p:spPr>
          <a:xfrm>
            <a:off x="7696390" y="3350901"/>
            <a:ext cx="1041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Exemplo?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D8E3EFF-2A7A-310C-6C99-714E7D19064E}"/>
              </a:ext>
            </a:extLst>
          </p:cNvPr>
          <p:cNvSpPr txBox="1"/>
          <p:nvPr/>
        </p:nvSpPr>
        <p:spPr>
          <a:xfrm>
            <a:off x="7677305" y="3651686"/>
            <a:ext cx="3255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  <a:p>
            <a:endParaRPr lang="pt-BR" sz="1400" dirty="0">
              <a:solidFill>
                <a:prstClr val="black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8CE7BD6-BDE4-A60B-14A3-0058B51EE5B1}"/>
              </a:ext>
            </a:extLst>
          </p:cNvPr>
          <p:cNvSpPr txBox="1"/>
          <p:nvPr/>
        </p:nvSpPr>
        <p:spPr>
          <a:xfrm>
            <a:off x="7677304" y="4832784"/>
            <a:ext cx="1060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Exemplo?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4DEB5B6-2123-38AA-6CE3-B08144E7A1B1}"/>
              </a:ext>
            </a:extLst>
          </p:cNvPr>
          <p:cNvSpPr txBox="1"/>
          <p:nvPr/>
        </p:nvSpPr>
        <p:spPr>
          <a:xfrm>
            <a:off x="7689262" y="5216065"/>
            <a:ext cx="3118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B2F0E9-5978-D158-8F99-DD1016CCAD89}"/>
              </a:ext>
            </a:extLst>
          </p:cNvPr>
          <p:cNvSpPr txBox="1"/>
          <p:nvPr/>
        </p:nvSpPr>
        <p:spPr>
          <a:xfrm>
            <a:off x="4665446" y="376814"/>
            <a:ext cx="2381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Exemplo</a:t>
            </a:r>
          </a:p>
        </p:txBody>
      </p:sp>
      <p:pic>
        <p:nvPicPr>
          <p:cNvPr id="62" name="Imagem 61" descr="Forma&#10;&#10;Descrição gerada automaticamente com confiança baixa">
            <a:extLst>
              <a:ext uri="{FF2B5EF4-FFF2-40B4-BE49-F238E27FC236}">
                <a16:creationId xmlns:a16="http://schemas.microsoft.com/office/drawing/2014/main" id="{9087DC97-7552-B5B0-F1EE-57D4B0FE5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66" y="5068620"/>
            <a:ext cx="393838" cy="455222"/>
          </a:xfrm>
          <a:prstGeom prst="rect">
            <a:avLst/>
          </a:prstGeom>
          <a:ln w="3175"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7C15803-FE5E-C0F8-93B6-CA81F580D0E5}"/>
              </a:ext>
            </a:extLst>
          </p:cNvPr>
          <p:cNvSpPr/>
          <p:nvPr/>
        </p:nvSpPr>
        <p:spPr>
          <a:xfrm>
            <a:off x="-1276350" y="-800100"/>
            <a:ext cx="14611350" cy="1051543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Question - Free interface icons">
            <a:extLst>
              <a:ext uri="{FF2B5EF4-FFF2-40B4-BE49-F238E27FC236}">
                <a16:creationId xmlns:a16="http://schemas.microsoft.com/office/drawing/2014/main" id="{CA56A5CE-3EF8-C811-5381-46F5A0DF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00" y="2249521"/>
            <a:ext cx="359455" cy="3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Question - Free interface icons">
            <a:extLst>
              <a:ext uri="{FF2B5EF4-FFF2-40B4-BE49-F238E27FC236}">
                <a16:creationId xmlns:a16="http://schemas.microsoft.com/office/drawing/2014/main" id="{189F1FE7-534D-E498-95C0-6E1F4F7C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36" y="2249521"/>
            <a:ext cx="359455" cy="3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C4FE5E3-7564-1A3D-1AC0-08E323CCA5EF}"/>
              </a:ext>
            </a:extLst>
          </p:cNvPr>
          <p:cNvSpPr/>
          <p:nvPr/>
        </p:nvSpPr>
        <p:spPr>
          <a:xfrm>
            <a:off x="4007773" y="3336137"/>
            <a:ext cx="549113" cy="559066"/>
          </a:xfrm>
          <a:prstGeom prst="ellipse">
            <a:avLst/>
          </a:prstGeom>
          <a:solidFill>
            <a:srgbClr val="FF62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32,058 Business Function Icons Royalty-Free Images, Stock Photos &amp; Pictures  | Shutterstock">
            <a:extLst>
              <a:ext uri="{FF2B5EF4-FFF2-40B4-BE49-F238E27FC236}">
                <a16:creationId xmlns:a16="http://schemas.microsoft.com/office/drawing/2014/main" id="{D29F1554-D72B-2AA4-A1AA-C8B087112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7000" y1="49000" x2="47000" y2="49000"/>
                        <a14:foregroundMark x1="47333" y1="32833" x2="47333" y2="32833"/>
                        <a14:foregroundMark x1="34667" y1="33167" x2="34667" y2="33167"/>
                        <a14:foregroundMark x1="28333" y1="49833" x2="28333" y2="49833"/>
                        <a14:foregroundMark x1="64333" y1="38000" x2="64333" y2="38000"/>
                        <a14:foregroundMark x1="71500" y1="50833" x2="71500" y2="50833"/>
                        <a14:foregroundMark x1="62333" y1="62500" x2="62333" y2="625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59" y="3326306"/>
            <a:ext cx="534764" cy="5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32,058 Business Function Icons Royalty-Free Images, Stock Photos &amp; Pictures  | Shutterstock">
            <a:extLst>
              <a:ext uri="{FF2B5EF4-FFF2-40B4-BE49-F238E27FC236}">
                <a16:creationId xmlns:a16="http://schemas.microsoft.com/office/drawing/2014/main" id="{6047FA0F-7B38-1531-E0E9-70FDD8DB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7000" y1="49000" x2="47000" y2="49000"/>
                        <a14:foregroundMark x1="47333" y1="32833" x2="47333" y2="32833"/>
                        <a14:foregroundMark x1="34667" y1="33167" x2="34667" y2="33167"/>
                        <a14:foregroundMark x1="28333" y1="49833" x2="28333" y2="49833"/>
                        <a14:foregroundMark x1="64333" y1="38000" x2="64333" y2="38000"/>
                        <a14:foregroundMark x1="71500" y1="50833" x2="71500" y2="50833"/>
                        <a14:foregroundMark x1="62333" y1="62500" x2="62333" y2="625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77" y="3360439"/>
            <a:ext cx="534764" cy="5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8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7A59BD-5D7B-726F-2CBE-C5F6255E3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596AFCC-3412-7F5F-7926-8F45E30B9F98}"/>
              </a:ext>
            </a:extLst>
          </p:cNvPr>
          <p:cNvSpPr txBox="1"/>
          <p:nvPr/>
        </p:nvSpPr>
        <p:spPr>
          <a:xfrm>
            <a:off x="172042" y="174139"/>
            <a:ext cx="1967205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Exemplo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50CF035-8783-A7E3-18F9-FE9ECDCE36FC}"/>
              </a:ext>
            </a:extLst>
          </p:cNvPr>
          <p:cNvCxnSpPr>
            <a:cxnSpLocks/>
          </p:cNvCxnSpPr>
          <p:nvPr/>
        </p:nvCxnSpPr>
        <p:spPr>
          <a:xfrm>
            <a:off x="3375672" y="497304"/>
            <a:ext cx="8112372" cy="0"/>
          </a:xfrm>
          <a:prstGeom prst="line">
            <a:avLst/>
          </a:prstGeom>
          <a:ln w="12700">
            <a:solidFill>
              <a:srgbClr val="FF6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1044365-44E3-51C0-FA3D-38F4C91F1C60}"/>
              </a:ext>
            </a:extLst>
          </p:cNvPr>
          <p:cNvGrpSpPr/>
          <p:nvPr/>
        </p:nvGrpSpPr>
        <p:grpSpPr>
          <a:xfrm>
            <a:off x="2478300" y="297249"/>
            <a:ext cx="1158925" cy="400110"/>
            <a:chOff x="1249975" y="4039669"/>
            <a:chExt cx="1158925" cy="400110"/>
          </a:xfrm>
        </p:grpSpPr>
        <p:pic>
          <p:nvPicPr>
            <p:cNvPr id="13" name="Imagem 11">
              <a:extLst>
                <a:ext uri="{FF2B5EF4-FFF2-40B4-BE49-F238E27FC236}">
                  <a16:creationId xmlns:a16="http://schemas.microsoft.com/office/drawing/2014/main" id="{D6150B52-DFAC-B137-1BAD-A87519FB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975" y="4089126"/>
              <a:ext cx="187660" cy="250214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B7DC845-67B7-DC90-77DF-246BC139A444}"/>
                </a:ext>
              </a:extLst>
            </p:cNvPr>
            <p:cNvSpPr txBox="1"/>
            <p:nvPr/>
          </p:nvSpPr>
          <p:spPr>
            <a:xfrm>
              <a:off x="1435248" y="4039669"/>
              <a:ext cx="9736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 err="1">
                  <a:latin typeface="Itau Display Pro App XBold" panose="020B0803020204020204" pitchFamily="34" charset="0"/>
                  <a:cs typeface="Itau Display Pro App XBold" panose="020B0803020204020204" pitchFamily="34" charset="0"/>
                </a:rPr>
                <a:t>Exm</a:t>
              </a:r>
              <a:endPara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endParaRPr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5EE52E6-9E54-A44A-5F62-74EA079354CA}"/>
              </a:ext>
            </a:extLst>
          </p:cNvPr>
          <p:cNvSpPr txBox="1"/>
          <p:nvPr/>
        </p:nvSpPr>
        <p:spPr>
          <a:xfrm>
            <a:off x="4900246" y="581663"/>
            <a:ext cx="2064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prstClr val="black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Exemplo</a:t>
            </a:r>
          </a:p>
        </p:txBody>
      </p: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96C6F6E-CADF-2932-1010-A1E44DB6FE2A}"/>
              </a:ext>
            </a:extLst>
          </p:cNvPr>
          <p:cNvGrpSpPr/>
          <p:nvPr/>
        </p:nvGrpSpPr>
        <p:grpSpPr>
          <a:xfrm>
            <a:off x="4236600" y="1100617"/>
            <a:ext cx="3718800" cy="5400000"/>
            <a:chOff x="4195853" y="1040444"/>
            <a:chExt cx="3718800" cy="5400000"/>
          </a:xfrm>
        </p:grpSpPr>
        <p:sp>
          <p:nvSpPr>
            <p:cNvPr id="65" name="Retângulo: Cantos Arredondados 64">
              <a:extLst>
                <a:ext uri="{FF2B5EF4-FFF2-40B4-BE49-F238E27FC236}">
                  <a16:creationId xmlns:a16="http://schemas.microsoft.com/office/drawing/2014/main" id="{F87409AD-95A6-AEBE-C908-0DA85EA420C5}"/>
                </a:ext>
              </a:extLst>
            </p:cNvPr>
            <p:cNvSpPr/>
            <p:nvPr/>
          </p:nvSpPr>
          <p:spPr>
            <a:xfrm>
              <a:off x="4195853" y="1040444"/>
              <a:ext cx="3718800" cy="5400000"/>
            </a:xfrm>
            <a:prstGeom prst="roundRect">
              <a:avLst>
                <a:gd name="adj" fmla="val 7285"/>
              </a:avLst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0" name="Imagem 11">
              <a:extLst>
                <a:ext uri="{FF2B5EF4-FFF2-40B4-BE49-F238E27FC236}">
                  <a16:creationId xmlns:a16="http://schemas.microsoft.com/office/drawing/2014/main" id="{71B799BF-4F68-B4AE-6275-B00DF4D47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349614" y="3374642"/>
              <a:ext cx="227362" cy="252426"/>
            </a:xfrm>
            <a:prstGeom prst="rect">
              <a:avLst/>
            </a:prstGeom>
          </p:spPr>
        </p:pic>
        <p:pic>
          <p:nvPicPr>
            <p:cNvPr id="78" name="Gráfico 77" descr="Círculos com setas com preenchimento sólido">
              <a:extLst>
                <a:ext uri="{FF2B5EF4-FFF2-40B4-BE49-F238E27FC236}">
                  <a16:creationId xmlns:a16="http://schemas.microsoft.com/office/drawing/2014/main" id="{78360F10-0F82-BD5B-2DFC-B599213E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20190" y="2202235"/>
              <a:ext cx="311538" cy="360000"/>
            </a:xfrm>
            <a:prstGeom prst="rect">
              <a:avLst/>
            </a:prstGeom>
          </p:spPr>
        </p:pic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EFEF6C34-E3E1-E8B2-FA54-99EE2E925E22}"/>
                </a:ext>
              </a:extLst>
            </p:cNvPr>
            <p:cNvSpPr txBox="1"/>
            <p:nvPr/>
          </p:nvSpPr>
          <p:spPr>
            <a:xfrm>
              <a:off x="4234228" y="1052737"/>
              <a:ext cx="33325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pt-BR" sz="2000">
                <a:solidFill>
                  <a:prstClr val="black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endParaRPr>
            </a:p>
          </p:txBody>
        </p:sp>
        <p:pic>
          <p:nvPicPr>
            <p:cNvPr id="73" name="Gráfico 72" descr="Cronômetro 75% estrutura de tópicos">
              <a:extLst>
                <a:ext uri="{FF2B5EF4-FFF2-40B4-BE49-F238E27FC236}">
                  <a16:creationId xmlns:a16="http://schemas.microsoft.com/office/drawing/2014/main" id="{A973A479-79BE-40A6-8ACD-9F24E9E82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85016" y="1052737"/>
              <a:ext cx="461180" cy="461180"/>
            </a:xfrm>
            <a:prstGeom prst="rect">
              <a:avLst/>
            </a:prstGeom>
          </p:spPr>
        </p:pic>
        <p:pic>
          <p:nvPicPr>
            <p:cNvPr id="75" name="Gráfico 74" descr="Grupo estrutura de tópicos">
              <a:extLst>
                <a:ext uri="{FF2B5EF4-FFF2-40B4-BE49-F238E27FC236}">
                  <a16:creationId xmlns:a16="http://schemas.microsoft.com/office/drawing/2014/main" id="{80AD8BD9-A85D-D16E-4194-3DCCE9B9A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71616" y="4474564"/>
              <a:ext cx="408686" cy="408686"/>
            </a:xfrm>
            <a:prstGeom prst="rect">
              <a:avLst/>
            </a:prstGeom>
          </p:spPr>
        </p:pic>
      </p:grpSp>
      <p:pic>
        <p:nvPicPr>
          <p:cNvPr id="22" name="Imagem 21" descr="Forma&#10;&#10;Descrição gerada automaticamente com confiança baixa">
            <a:extLst>
              <a:ext uri="{FF2B5EF4-FFF2-40B4-BE49-F238E27FC236}">
                <a16:creationId xmlns:a16="http://schemas.microsoft.com/office/drawing/2014/main" id="{E662A66D-C9EE-3CEF-B758-136CD294AF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1" y="5790919"/>
            <a:ext cx="280384" cy="324000"/>
          </a:xfrm>
          <a:prstGeom prst="rect">
            <a:avLst/>
          </a:prstGeom>
          <a:ln w="3175">
            <a:noFill/>
          </a:ln>
        </p:spPr>
      </p:pic>
      <p:sp>
        <p:nvSpPr>
          <p:cNvPr id="24" name="CaixaDeTexto 76">
            <a:extLst>
              <a:ext uri="{FF2B5EF4-FFF2-40B4-BE49-F238E27FC236}">
                <a16:creationId xmlns:a16="http://schemas.microsoft.com/office/drawing/2014/main" id="{D177AC49-8FDD-F678-06A9-D0CDDC38EB58}"/>
              </a:ext>
            </a:extLst>
          </p:cNvPr>
          <p:cNvSpPr txBox="1"/>
          <p:nvPr/>
        </p:nvSpPr>
        <p:spPr>
          <a:xfrm>
            <a:off x="4757915" y="5807142"/>
            <a:ext cx="3059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prstClr val="black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</a:t>
            </a:r>
          </a:p>
        </p:txBody>
      </p:sp>
      <p:sp>
        <p:nvSpPr>
          <p:cNvPr id="2" name="CaixaDeTexto 76">
            <a:extLst>
              <a:ext uri="{FF2B5EF4-FFF2-40B4-BE49-F238E27FC236}">
                <a16:creationId xmlns:a16="http://schemas.microsoft.com/office/drawing/2014/main" id="{A3B50D61-872C-52AB-7710-2E89EB5BA03C}"/>
              </a:ext>
            </a:extLst>
          </p:cNvPr>
          <p:cNvSpPr txBox="1"/>
          <p:nvPr/>
        </p:nvSpPr>
        <p:spPr>
          <a:xfrm>
            <a:off x="4757915" y="1193657"/>
            <a:ext cx="3059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prstClr val="black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</a:t>
            </a:r>
          </a:p>
        </p:txBody>
      </p:sp>
      <p:sp>
        <p:nvSpPr>
          <p:cNvPr id="3" name="CaixaDeTexto 76">
            <a:extLst>
              <a:ext uri="{FF2B5EF4-FFF2-40B4-BE49-F238E27FC236}">
                <a16:creationId xmlns:a16="http://schemas.microsoft.com/office/drawing/2014/main" id="{6A2B8E56-E10C-8E2D-C757-D801621473C6}"/>
              </a:ext>
            </a:extLst>
          </p:cNvPr>
          <p:cNvSpPr txBox="1"/>
          <p:nvPr/>
        </p:nvSpPr>
        <p:spPr>
          <a:xfrm>
            <a:off x="4786943" y="4585191"/>
            <a:ext cx="3059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prstClr val="black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</a:t>
            </a:r>
          </a:p>
        </p:txBody>
      </p:sp>
      <p:sp>
        <p:nvSpPr>
          <p:cNvPr id="6" name="CaixaDeTexto 76">
            <a:extLst>
              <a:ext uri="{FF2B5EF4-FFF2-40B4-BE49-F238E27FC236}">
                <a16:creationId xmlns:a16="http://schemas.microsoft.com/office/drawing/2014/main" id="{BF6A75FD-50D7-FDFF-C7A1-822617537496}"/>
              </a:ext>
            </a:extLst>
          </p:cNvPr>
          <p:cNvSpPr txBox="1"/>
          <p:nvPr/>
        </p:nvSpPr>
        <p:spPr>
          <a:xfrm>
            <a:off x="4721049" y="3415587"/>
            <a:ext cx="3059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prstClr val="black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</a:t>
            </a:r>
          </a:p>
        </p:txBody>
      </p:sp>
      <p:sp>
        <p:nvSpPr>
          <p:cNvPr id="7" name="CaixaDeTexto 76">
            <a:extLst>
              <a:ext uri="{FF2B5EF4-FFF2-40B4-BE49-F238E27FC236}">
                <a16:creationId xmlns:a16="http://schemas.microsoft.com/office/drawing/2014/main" id="{A9F99EE6-E48A-7119-B419-8B05D7F8A525}"/>
              </a:ext>
            </a:extLst>
          </p:cNvPr>
          <p:cNvSpPr txBox="1"/>
          <p:nvPr/>
        </p:nvSpPr>
        <p:spPr>
          <a:xfrm>
            <a:off x="4721049" y="2289887"/>
            <a:ext cx="3059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prstClr val="black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7928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1B028D9-8FFD-AF70-43AC-0F1B4440EA5D}"/>
              </a:ext>
            </a:extLst>
          </p:cNvPr>
          <p:cNvSpPr txBox="1"/>
          <p:nvPr/>
        </p:nvSpPr>
        <p:spPr>
          <a:xfrm>
            <a:off x="172042" y="174139"/>
            <a:ext cx="1967205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Exemplo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7EF3652-3785-7AB6-7066-ED724DC1E34D}"/>
              </a:ext>
            </a:extLst>
          </p:cNvPr>
          <p:cNvCxnSpPr>
            <a:cxnSpLocks/>
          </p:cNvCxnSpPr>
          <p:nvPr/>
        </p:nvCxnSpPr>
        <p:spPr>
          <a:xfrm>
            <a:off x="3375672" y="497304"/>
            <a:ext cx="8112372" cy="0"/>
          </a:xfrm>
          <a:prstGeom prst="line">
            <a:avLst/>
          </a:prstGeom>
          <a:ln w="12700">
            <a:solidFill>
              <a:srgbClr val="FF6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4EC97F3-6FB9-9F1B-8DC9-D9077504FBC6}"/>
              </a:ext>
            </a:extLst>
          </p:cNvPr>
          <p:cNvGrpSpPr/>
          <p:nvPr/>
        </p:nvGrpSpPr>
        <p:grpSpPr>
          <a:xfrm>
            <a:off x="2478300" y="297249"/>
            <a:ext cx="1158925" cy="400110"/>
            <a:chOff x="1249975" y="4039669"/>
            <a:chExt cx="1158925" cy="400110"/>
          </a:xfrm>
        </p:grpSpPr>
        <p:pic>
          <p:nvPicPr>
            <p:cNvPr id="13" name="Imagem 11">
              <a:extLst>
                <a:ext uri="{FF2B5EF4-FFF2-40B4-BE49-F238E27FC236}">
                  <a16:creationId xmlns:a16="http://schemas.microsoft.com/office/drawing/2014/main" id="{00276B2F-4502-3EC8-FA9F-445FC593A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9975" y="4089126"/>
              <a:ext cx="187660" cy="250214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6C16DF2-8A08-ABDB-290B-BB7E61038A6F}"/>
                </a:ext>
              </a:extLst>
            </p:cNvPr>
            <p:cNvSpPr txBox="1"/>
            <p:nvPr/>
          </p:nvSpPr>
          <p:spPr>
            <a:xfrm>
              <a:off x="1435248" y="4039669"/>
              <a:ext cx="9736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 err="1">
                  <a:latin typeface="Itau Display Pro App XBold" panose="020B0803020204020204" pitchFamily="34" charset="0"/>
                  <a:cs typeface="Itau Display Pro App XBold" panose="020B0803020204020204" pitchFamily="34" charset="0"/>
                </a:rPr>
                <a:t>Exm</a:t>
              </a:r>
              <a:endPara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364F20-3504-3059-E9C3-0F4F0AC7D4F4}"/>
              </a:ext>
            </a:extLst>
          </p:cNvPr>
          <p:cNvSpPr txBox="1"/>
          <p:nvPr/>
        </p:nvSpPr>
        <p:spPr>
          <a:xfrm>
            <a:off x="4900246" y="581663"/>
            <a:ext cx="2064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prstClr val="black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Exemplo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E1019CA-B47A-FADD-F2A2-3D75A5CFB3B3}"/>
              </a:ext>
            </a:extLst>
          </p:cNvPr>
          <p:cNvSpPr txBox="1"/>
          <p:nvPr/>
        </p:nvSpPr>
        <p:spPr>
          <a:xfrm>
            <a:off x="6833144" y="1160751"/>
            <a:ext cx="2505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prstClr val="black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Exemplo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1F0B135-5DA2-7C59-213A-9D18C640DAFC}"/>
              </a:ext>
            </a:extLst>
          </p:cNvPr>
          <p:cNvSpPr/>
          <p:nvPr/>
        </p:nvSpPr>
        <p:spPr>
          <a:xfrm>
            <a:off x="773282" y="1160751"/>
            <a:ext cx="4754234" cy="5400000"/>
          </a:xfrm>
          <a:prstGeom prst="roundRect">
            <a:avLst>
              <a:gd name="adj" fmla="val 728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E7F8CA5-FEB3-ABE1-D8E5-EF23ABC750C2}"/>
              </a:ext>
            </a:extLst>
          </p:cNvPr>
          <p:cNvSpPr/>
          <p:nvPr/>
        </p:nvSpPr>
        <p:spPr>
          <a:xfrm>
            <a:off x="6664484" y="1160751"/>
            <a:ext cx="4754234" cy="5400000"/>
          </a:xfrm>
          <a:prstGeom prst="roundRect">
            <a:avLst>
              <a:gd name="adj" fmla="val 7285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A7AC477-A993-30F0-2762-013F32BDEFC7}"/>
              </a:ext>
            </a:extLst>
          </p:cNvPr>
          <p:cNvSpPr txBox="1"/>
          <p:nvPr/>
        </p:nvSpPr>
        <p:spPr>
          <a:xfrm>
            <a:off x="869697" y="1207296"/>
            <a:ext cx="2505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prstClr val="black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Exemplo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9021AA1-09A7-86FA-9E00-B32C7C2D0816}"/>
              </a:ext>
            </a:extLst>
          </p:cNvPr>
          <p:cNvSpPr txBox="1"/>
          <p:nvPr/>
        </p:nvSpPr>
        <p:spPr>
          <a:xfrm>
            <a:off x="731702" y="1739839"/>
            <a:ext cx="4754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Itau Display Pro App" panose="020B0503020204020204" pitchFamily="34" charset="0"/>
                <a:cs typeface="Itau Display Pro App" panose="020B0503020204020204" pitchFamily="34" charset="0"/>
              </a:rPr>
              <a:t>Exemplo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D6CB882-3F11-07ED-4F0C-93FA6075781B}"/>
              </a:ext>
            </a:extLst>
          </p:cNvPr>
          <p:cNvSpPr txBox="1"/>
          <p:nvPr/>
        </p:nvSpPr>
        <p:spPr>
          <a:xfrm>
            <a:off x="6964373" y="1739839"/>
            <a:ext cx="4345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Itau Display Pro App" panose="020B0503020204020204" pitchFamily="34" charset="0"/>
                <a:cs typeface="Itau Display Pro App" panose="020B0503020204020204" pitchFamily="34" charset="0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377976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4A12-7B21-F24F-295F-E556EA63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AAA872C8-FE5C-6F4A-C997-5229C6A74726}"/>
              </a:ext>
            </a:extLst>
          </p:cNvPr>
          <p:cNvSpPr/>
          <p:nvPr/>
        </p:nvSpPr>
        <p:spPr>
          <a:xfrm>
            <a:off x="-496711" y="568567"/>
            <a:ext cx="4430714" cy="427550"/>
          </a:xfrm>
          <a:prstGeom prst="roundRect">
            <a:avLst>
              <a:gd name="adj" fmla="val 8335"/>
            </a:avLst>
          </a:prstGeom>
          <a:solidFill>
            <a:srgbClr val="0000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78DC8F4-1674-1293-31F6-C3F7C1634247}"/>
              </a:ext>
            </a:extLst>
          </p:cNvPr>
          <p:cNvSpPr txBox="1"/>
          <p:nvPr/>
        </p:nvSpPr>
        <p:spPr>
          <a:xfrm>
            <a:off x="1272746" y="609718"/>
            <a:ext cx="221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O que veremos hoje?</a:t>
            </a:r>
            <a:endParaRPr lang="pt-BR" dirty="0">
              <a:solidFill>
                <a:schemeClr val="bg1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A33264-1DAC-B49B-1C2B-60779E8C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5" y="749073"/>
            <a:ext cx="10554789" cy="535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A74F7B-CFA4-D2C6-24E4-E55521D947CB}"/>
                  </a:ext>
                </a:extLst>
              </p14:cNvPr>
              <p14:cNvContentPartPr/>
              <p14:nvPr/>
            </p14:nvContentPartPr>
            <p14:xfrm>
              <a:off x="4406417" y="579326"/>
              <a:ext cx="7078680" cy="475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A74F7B-CFA4-D2C6-24E4-E55521D947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8777" y="561326"/>
                <a:ext cx="7114320" cy="47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235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CD5E-28C2-96C2-44F9-E310E8905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Arredondado 56">
            <a:extLst>
              <a:ext uri="{FF2B5EF4-FFF2-40B4-BE49-F238E27FC236}">
                <a16:creationId xmlns:a16="http://schemas.microsoft.com/office/drawing/2014/main" id="{017FB084-DE69-8220-8BF9-A5595DA4CEC9}"/>
              </a:ext>
            </a:extLst>
          </p:cNvPr>
          <p:cNvSpPr/>
          <p:nvPr/>
        </p:nvSpPr>
        <p:spPr>
          <a:xfrm>
            <a:off x="5596668" y="1078791"/>
            <a:ext cx="377327" cy="6030492"/>
          </a:xfrm>
          <a:prstGeom prst="roundRect">
            <a:avLst>
              <a:gd name="adj" fmla="val 8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A3D35E-B0A4-448F-D773-D07F030CC76B}"/>
              </a:ext>
            </a:extLst>
          </p:cNvPr>
          <p:cNvSpPr txBox="1"/>
          <p:nvPr/>
        </p:nvSpPr>
        <p:spPr>
          <a:xfrm>
            <a:off x="1840468" y="1088177"/>
            <a:ext cx="3026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F62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O que já temos?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1CB996-D35F-8673-C967-4BE241BC0A02}"/>
              </a:ext>
            </a:extLst>
          </p:cNvPr>
          <p:cNvSpPr txBox="1"/>
          <p:nvPr/>
        </p:nvSpPr>
        <p:spPr>
          <a:xfrm>
            <a:off x="6447310" y="1087292"/>
            <a:ext cx="4046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006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O que vamos entregar?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7FDD84-28D9-1317-B103-E7F9569965AD}"/>
              </a:ext>
            </a:extLst>
          </p:cNvPr>
          <p:cNvSpPr txBox="1"/>
          <p:nvPr/>
        </p:nvSpPr>
        <p:spPr>
          <a:xfrm>
            <a:off x="60523" y="1869102"/>
            <a:ext cx="4427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Um </a:t>
            </a:r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problema de negócios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CA3C9D1-A753-A80C-B71A-F118991E29F5}"/>
              </a:ext>
            </a:extLst>
          </p:cNvPr>
          <p:cNvSpPr txBox="1"/>
          <p:nvPr/>
        </p:nvSpPr>
        <p:spPr>
          <a:xfrm>
            <a:off x="6447310" y="1827771"/>
            <a:ext cx="5744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Empacotamento</a:t>
            </a:r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do modelo para usar em um serviço</a:t>
            </a:r>
            <a:endParaRPr lang="pt-BR" sz="1600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A892EB-372F-FCE9-2EB6-3A0D6DAFA23D}"/>
              </a:ext>
            </a:extLst>
          </p:cNvPr>
          <p:cNvSpPr txBox="1"/>
          <p:nvPr/>
        </p:nvSpPr>
        <p:spPr>
          <a:xfrm>
            <a:off x="2842587" y="386101"/>
            <a:ext cx="5871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O </a:t>
            </a:r>
            <a:r>
              <a:rPr lang="pt-BR" sz="2800" b="1" dirty="0" err="1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deploy</a:t>
            </a:r>
            <a:r>
              <a:rPr lang="pt-BR" sz="2800" b="1" dirty="0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no ciclo de </a:t>
            </a:r>
            <a:r>
              <a:rPr lang="pt-BR" sz="2800" b="1" dirty="0" err="1">
                <a:solidFill>
                  <a:srgbClr val="000066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MLOps</a:t>
            </a:r>
            <a:endParaRPr lang="pt-BR" sz="2800" b="1" dirty="0">
              <a:solidFill>
                <a:srgbClr val="000066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57B655-2E8F-55E5-2D04-06DC1204ABC9}"/>
              </a:ext>
            </a:extLst>
          </p:cNvPr>
          <p:cNvSpPr/>
          <p:nvPr/>
        </p:nvSpPr>
        <p:spPr>
          <a:xfrm>
            <a:off x="-1276350" y="-800100"/>
            <a:ext cx="14611350" cy="1051543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Question - Free interface icons">
            <a:extLst>
              <a:ext uri="{FF2B5EF4-FFF2-40B4-BE49-F238E27FC236}">
                <a16:creationId xmlns:a16="http://schemas.microsoft.com/office/drawing/2014/main" id="{D08D66BF-553E-FBE7-C245-F1DA35A5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36" y="2249521"/>
            <a:ext cx="359455" cy="3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24">
            <a:extLst>
              <a:ext uri="{FF2B5EF4-FFF2-40B4-BE49-F238E27FC236}">
                <a16:creationId xmlns:a16="http://schemas.microsoft.com/office/drawing/2014/main" id="{C573306A-756A-7B47-7AB6-C14261E48A27}"/>
              </a:ext>
            </a:extLst>
          </p:cNvPr>
          <p:cNvSpPr txBox="1"/>
          <p:nvPr/>
        </p:nvSpPr>
        <p:spPr>
          <a:xfrm>
            <a:off x="60523" y="2439699"/>
            <a:ext cx="44271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Dados e features </a:t>
            </a:r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sobre o problema</a:t>
            </a:r>
            <a:endParaRPr lang="pt-BR" sz="1600" b="1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6" name="CaixaDeTexto 24">
            <a:extLst>
              <a:ext uri="{FF2B5EF4-FFF2-40B4-BE49-F238E27FC236}">
                <a16:creationId xmlns:a16="http://schemas.microsoft.com/office/drawing/2014/main" id="{B1487EFA-9EE5-0751-02C3-8E4382DBC94D}"/>
              </a:ext>
            </a:extLst>
          </p:cNvPr>
          <p:cNvSpPr txBox="1"/>
          <p:nvPr/>
        </p:nvSpPr>
        <p:spPr>
          <a:xfrm>
            <a:off x="60523" y="2958944"/>
            <a:ext cx="44271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Modelo treinado</a:t>
            </a:r>
            <a:r>
              <a:rPr lang="pt-BR" sz="1600" b="1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, avaliado e testado </a:t>
            </a:r>
          </a:p>
          <a:p>
            <a:pPr algn="r"/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para atacar o problema</a:t>
            </a:r>
            <a:endParaRPr lang="pt-BR" sz="1600" b="1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8" name="CaixaDeTexto 30">
            <a:extLst>
              <a:ext uri="{FF2B5EF4-FFF2-40B4-BE49-F238E27FC236}">
                <a16:creationId xmlns:a16="http://schemas.microsoft.com/office/drawing/2014/main" id="{E06BBB49-DF32-AEF9-0D3B-6F7B81AF3434}"/>
              </a:ext>
            </a:extLst>
          </p:cNvPr>
          <p:cNvSpPr txBox="1"/>
          <p:nvPr/>
        </p:nvSpPr>
        <p:spPr>
          <a:xfrm>
            <a:off x="6447311" y="2325189"/>
            <a:ext cx="47384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Um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pipeline de CI/CD </a:t>
            </a:r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para entregar o nosso modelo em produção</a:t>
            </a:r>
            <a:endParaRPr lang="pt-BR" sz="1600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21" name="CaixaDeTexto 30">
            <a:extLst>
              <a:ext uri="{FF2B5EF4-FFF2-40B4-BE49-F238E27FC236}">
                <a16:creationId xmlns:a16="http://schemas.microsoft.com/office/drawing/2014/main" id="{859E7781-9AB7-295E-849D-0B878523AF62}"/>
              </a:ext>
            </a:extLst>
          </p:cNvPr>
          <p:cNvSpPr txBox="1"/>
          <p:nvPr/>
        </p:nvSpPr>
        <p:spPr>
          <a:xfrm>
            <a:off x="6447310" y="2963638"/>
            <a:ext cx="5744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Um </a:t>
            </a:r>
            <a:r>
              <a:rPr lang="pt-BR" sz="1600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serviço de modelo </a:t>
            </a:r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para atender os requisitos do</a:t>
            </a:r>
          </a:p>
          <a:p>
            <a:r>
              <a:rPr lang="pt-BR" sz="1600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Problema de negócio</a:t>
            </a:r>
            <a:endParaRPr lang="pt-BR" sz="1600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26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D0159-D65E-6104-6D50-4BB6A528C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2BCEED8-3EAB-DE03-487A-27942A81A50E}"/>
              </a:ext>
            </a:extLst>
          </p:cNvPr>
          <p:cNvSpPr/>
          <p:nvPr/>
        </p:nvSpPr>
        <p:spPr>
          <a:xfrm>
            <a:off x="0" y="0"/>
            <a:ext cx="4996070" cy="6858000"/>
          </a:xfrm>
          <a:prstGeom prst="rect">
            <a:avLst/>
          </a:prstGeom>
          <a:solidFill>
            <a:srgbClr val="000066"/>
          </a:solidFill>
          <a:effectLst>
            <a:outerShdw blurRad="721664" dir="5580000" sx="101863" sy="101863" algn="ctr" rotWithShape="0">
              <a:srgbClr val="000000">
                <a:alpha val="31768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85834E-F77F-8715-801C-37A4AACFF10C}"/>
              </a:ext>
            </a:extLst>
          </p:cNvPr>
          <p:cNvSpPr txBox="1"/>
          <p:nvPr/>
        </p:nvSpPr>
        <p:spPr>
          <a:xfrm>
            <a:off x="282760" y="2984860"/>
            <a:ext cx="51856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Itau Display Pro"/>
                <a:cs typeface="Itau Display Pro" panose="020B0503020204020204" pitchFamily="34" charset="0"/>
              </a:rPr>
              <a:t>Empacotamento</a:t>
            </a:r>
            <a:endParaRPr lang="en-US" sz="3600" b="1" dirty="0">
              <a:solidFill>
                <a:schemeClr val="bg1"/>
              </a:solidFill>
              <a:latin typeface="Itau Display Pro"/>
              <a:cs typeface="Itau Display Pro" panose="020B0503020204020204" pitchFamily="34" charset="0"/>
            </a:endParaRP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4AF72777-A196-5896-D283-0DEC2404FF24}"/>
              </a:ext>
            </a:extLst>
          </p:cNvPr>
          <p:cNvSpPr/>
          <p:nvPr/>
        </p:nvSpPr>
        <p:spPr>
          <a:xfrm rot="5400000">
            <a:off x="4547369" y="3070384"/>
            <a:ext cx="894474" cy="475285"/>
          </a:xfrm>
          <a:prstGeom prst="triangle">
            <a:avLst/>
          </a:prstGeom>
          <a:solidFill>
            <a:srgbClr val="000066"/>
          </a:solidFill>
          <a:ln>
            <a:noFill/>
          </a:ln>
          <a:effectLst>
            <a:outerShdw blurRad="234962" dist="50800" dir="21540000" sx="62000" sy="62000" algn="ctr" rotWithShape="0">
              <a:srgbClr val="000000">
                <a:alpha val="55642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A999FC-BB9F-6B81-5493-B2CF347E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32" y="2002482"/>
            <a:ext cx="1463744" cy="16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EDFC348-B1EF-13CD-426C-1DA0C76D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41"/>
          <a:stretch/>
        </p:blipFill>
        <p:spPr bwMode="auto">
          <a:xfrm>
            <a:off x="8267798" y="3401027"/>
            <a:ext cx="1843324" cy="126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Packing Box Open with solid fill">
            <a:extLst>
              <a:ext uri="{FF2B5EF4-FFF2-40B4-BE49-F238E27FC236}">
                <a16:creationId xmlns:a16="http://schemas.microsoft.com/office/drawing/2014/main" id="{A8CA91E7-8CDD-F062-207D-CF0C8FD82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760" y="3608941"/>
            <a:ext cx="475286" cy="4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2391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5A67-3C8B-FC9A-C90F-346E73EF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3552A9F-9405-553B-1228-6B6FEC64F792}"/>
              </a:ext>
            </a:extLst>
          </p:cNvPr>
          <p:cNvSpPr txBox="1"/>
          <p:nvPr/>
        </p:nvSpPr>
        <p:spPr>
          <a:xfrm>
            <a:off x="172042" y="174139"/>
            <a:ext cx="6512617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O que exatamente é empacotar? 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0DCDD8B5-B8A2-0E2D-5361-25F341566D8C}"/>
              </a:ext>
            </a:extLst>
          </p:cNvPr>
          <p:cNvSpPr txBox="1"/>
          <p:nvPr/>
        </p:nvSpPr>
        <p:spPr>
          <a:xfrm>
            <a:off x="525288" y="1082715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Empacotar um modelo consiste em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agrupar todos os recursos necessários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para se rodar um modelo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em um único lugar 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para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simplificar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, tornar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replicáveis</a:t>
            </a:r>
            <a:r>
              <a:rPr lang="pt-BR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 </a:t>
            </a:r>
            <a:r>
              <a:rPr lang="pt-BR" b="1" dirty="0" err="1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versionados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a entrega dos modelos em produção;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1" name="CaixaDeTexto 24">
            <a:extLst>
              <a:ext uri="{FF2B5EF4-FFF2-40B4-BE49-F238E27FC236}">
                <a16:creationId xmlns:a16="http://schemas.microsoft.com/office/drawing/2014/main" id="{BCD331A1-C1BB-D258-91FA-608F6964F7B8}"/>
              </a:ext>
            </a:extLst>
          </p:cNvPr>
          <p:cNvSpPr txBox="1"/>
          <p:nvPr/>
        </p:nvSpPr>
        <p:spPr>
          <a:xfrm>
            <a:off x="525288" y="1920884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Por que isso importa?</a:t>
            </a:r>
          </a:p>
        </p:txBody>
      </p:sp>
      <p:sp>
        <p:nvSpPr>
          <p:cNvPr id="15" name="CaixaDeTexto 24">
            <a:extLst>
              <a:ext uri="{FF2B5EF4-FFF2-40B4-BE49-F238E27FC236}">
                <a16:creationId xmlns:a16="http://schemas.microsoft.com/office/drawing/2014/main" id="{D47A5688-2FA2-2214-5E23-29AF8B18DAF4}"/>
              </a:ext>
            </a:extLst>
          </p:cNvPr>
          <p:cNvSpPr txBox="1"/>
          <p:nvPr/>
        </p:nvSpPr>
        <p:spPr>
          <a:xfrm>
            <a:off x="525287" y="2452560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O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ambiente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onde o modelo vai ser servido para os usuários finais é bem diferente de onde ele é treinado/desenvolvido;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17" name="Graphic 16" descr="Packing Box Open with solid fill">
            <a:extLst>
              <a:ext uri="{FF2B5EF4-FFF2-40B4-BE49-F238E27FC236}">
                <a16:creationId xmlns:a16="http://schemas.microsoft.com/office/drawing/2014/main" id="{EAF945D6-BFAD-BE2A-8D63-1C8E4B25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2036" y="0"/>
            <a:ext cx="479964" cy="479964"/>
          </a:xfrm>
          <a:prstGeom prst="rect">
            <a:avLst/>
          </a:prstGeom>
        </p:spPr>
      </p:pic>
      <p:sp>
        <p:nvSpPr>
          <p:cNvPr id="18" name="CaixaDeTexto 24">
            <a:extLst>
              <a:ext uri="{FF2B5EF4-FFF2-40B4-BE49-F238E27FC236}">
                <a16:creationId xmlns:a16="http://schemas.microsoft.com/office/drawing/2014/main" id="{FD38F578-F3AF-06B8-E7DC-460F1BFE8FD9}"/>
              </a:ext>
            </a:extLst>
          </p:cNvPr>
          <p:cNvSpPr txBox="1"/>
          <p:nvPr/>
        </p:nvSpPr>
        <p:spPr>
          <a:xfrm>
            <a:off x="525285" y="3178779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Machine Learning pode e muitas vezes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falha silenciosamente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por conta de erros durante o empacotamento do software + modelo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.</a:t>
            </a:r>
            <a:endParaRPr lang="pt-BR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9" name="CaixaDeTexto 24">
            <a:extLst>
              <a:ext uri="{FF2B5EF4-FFF2-40B4-BE49-F238E27FC236}">
                <a16:creationId xmlns:a16="http://schemas.microsoft.com/office/drawing/2014/main" id="{4BF966D1-9755-0D3C-F2A8-0EEF1403BBA3}"/>
              </a:ext>
            </a:extLst>
          </p:cNvPr>
          <p:cNvSpPr txBox="1"/>
          <p:nvPr/>
        </p:nvSpPr>
        <p:spPr>
          <a:xfrm>
            <a:off x="525286" y="3987454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O que em geral você precisa empacotar ou </a:t>
            </a:r>
            <a:r>
              <a:rPr lang="pt-BR" b="1" dirty="0" err="1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versionar</a:t>
            </a:r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?</a:t>
            </a:r>
          </a:p>
        </p:txBody>
      </p:sp>
      <p:sp>
        <p:nvSpPr>
          <p:cNvPr id="20" name="CaixaDeTexto 24">
            <a:extLst>
              <a:ext uri="{FF2B5EF4-FFF2-40B4-BE49-F238E27FC236}">
                <a16:creationId xmlns:a16="http://schemas.microsoft.com/office/drawing/2014/main" id="{C572AA02-7D0D-F72D-9878-6CD760EBA9C2}"/>
              </a:ext>
            </a:extLst>
          </p:cNvPr>
          <p:cNvSpPr txBox="1"/>
          <p:nvPr/>
        </p:nvSpPr>
        <p:spPr>
          <a:xfrm>
            <a:off x="525285" y="4398738"/>
            <a:ext cx="104377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Arquivo de configuração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Metadados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Artefatos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Dependências para executar o modelo</a:t>
            </a:r>
            <a:endParaRPr lang="pt-BR" sz="1600" dirty="0">
              <a:solidFill>
                <a:schemeClr val="accent2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3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7549-A3D6-88F9-EA3A-4A95A1D27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95F9F9E-CFCD-5A99-E0FD-DD63565518B5}"/>
              </a:ext>
            </a:extLst>
          </p:cNvPr>
          <p:cNvSpPr/>
          <p:nvPr/>
        </p:nvSpPr>
        <p:spPr>
          <a:xfrm>
            <a:off x="0" y="0"/>
            <a:ext cx="4996070" cy="6858000"/>
          </a:xfrm>
          <a:prstGeom prst="rect">
            <a:avLst/>
          </a:prstGeom>
          <a:solidFill>
            <a:srgbClr val="000066"/>
          </a:solidFill>
          <a:effectLst>
            <a:outerShdw blurRad="721664" dir="5580000" sx="101863" sy="101863" algn="ctr" rotWithShape="0">
              <a:srgbClr val="000000">
                <a:alpha val="31768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3E5C29-410C-08D6-BADE-8C88CEB8F20B}"/>
              </a:ext>
            </a:extLst>
          </p:cNvPr>
          <p:cNvSpPr txBox="1"/>
          <p:nvPr/>
        </p:nvSpPr>
        <p:spPr>
          <a:xfrm>
            <a:off x="282760" y="2984860"/>
            <a:ext cx="51856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Itau Display Pro"/>
                <a:cs typeface="Itau Display Pro" panose="020B0503020204020204" pitchFamily="34" charset="0"/>
              </a:rPr>
              <a:t>CI/CD</a:t>
            </a:r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2F9A9C47-6EBB-0ADF-FD69-E416B1D208D0}"/>
              </a:ext>
            </a:extLst>
          </p:cNvPr>
          <p:cNvSpPr/>
          <p:nvPr/>
        </p:nvSpPr>
        <p:spPr>
          <a:xfrm rot="5400000">
            <a:off x="4547369" y="3070384"/>
            <a:ext cx="894474" cy="475285"/>
          </a:xfrm>
          <a:prstGeom prst="triangle">
            <a:avLst/>
          </a:prstGeom>
          <a:solidFill>
            <a:srgbClr val="000066"/>
          </a:solidFill>
          <a:ln>
            <a:noFill/>
          </a:ln>
          <a:effectLst>
            <a:outerShdw blurRad="234962" dist="50800" dir="21540000" sx="62000" sy="62000" algn="ctr" rotWithShape="0">
              <a:srgbClr val="000000">
                <a:alpha val="55642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E8B71830-F1BE-6FB0-730E-3620014F6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760" y="3608941"/>
            <a:ext cx="637141" cy="637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FDF07-34D5-4AC8-9745-1AE66DF09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925" y="1167356"/>
            <a:ext cx="4256414" cy="42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447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A63B-AC96-1E9F-D59B-30C0A69AF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027471A-22AF-5D50-CE55-BB9AE3D97E71}"/>
              </a:ext>
            </a:extLst>
          </p:cNvPr>
          <p:cNvSpPr txBox="1"/>
          <p:nvPr/>
        </p:nvSpPr>
        <p:spPr>
          <a:xfrm>
            <a:off x="172042" y="174139"/>
            <a:ext cx="1257075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CI/CD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73C79540-B86A-695B-5199-BA94457F6573}"/>
              </a:ext>
            </a:extLst>
          </p:cNvPr>
          <p:cNvSpPr txBox="1"/>
          <p:nvPr/>
        </p:nvSpPr>
        <p:spPr>
          <a:xfrm>
            <a:off x="525288" y="1082715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CI e CD são essenciais para o contexto de </a:t>
            </a:r>
            <a:r>
              <a:rPr lang="pt-BR" dirty="0" err="1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Deploy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, pois provêm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automação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,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reprodutibilidade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,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qualidade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e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eficiência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!</a:t>
            </a:r>
          </a:p>
        </p:txBody>
      </p:sp>
      <p:pic>
        <p:nvPicPr>
          <p:cNvPr id="29" name="Picture 2" descr="Question - Free interface icons">
            <a:extLst>
              <a:ext uri="{FF2B5EF4-FFF2-40B4-BE49-F238E27FC236}">
                <a16:creationId xmlns:a16="http://schemas.microsoft.com/office/drawing/2014/main" id="{D2289ADA-80A7-C335-982C-01939D9E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35" y="3162021"/>
            <a:ext cx="359455" cy="3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24">
            <a:extLst>
              <a:ext uri="{FF2B5EF4-FFF2-40B4-BE49-F238E27FC236}">
                <a16:creationId xmlns:a16="http://schemas.microsoft.com/office/drawing/2014/main" id="{D2EA0B18-BE8F-6B81-338E-3AAB2FFE3E62}"/>
              </a:ext>
            </a:extLst>
          </p:cNvPr>
          <p:cNvSpPr txBox="1"/>
          <p:nvPr/>
        </p:nvSpPr>
        <p:spPr>
          <a:xfrm>
            <a:off x="525288" y="1991291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Software é uma indústria!</a:t>
            </a: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Portanto, processos de qualidade, padronização e segurança são tão necessários quanto em qualquer outra indústria “que explode”;</a:t>
            </a:r>
            <a:endParaRPr lang="pt-BR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5FE40909-12BE-B77F-12DB-77F0E6518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90959" y="0"/>
            <a:ext cx="501041" cy="501041"/>
          </a:xfrm>
          <a:prstGeom prst="rect">
            <a:avLst/>
          </a:prstGeom>
        </p:spPr>
      </p:pic>
      <p:sp>
        <p:nvSpPr>
          <p:cNvPr id="8" name="CaixaDeTexto 24">
            <a:extLst>
              <a:ext uri="{FF2B5EF4-FFF2-40B4-BE49-F238E27FC236}">
                <a16:creationId xmlns:a16="http://schemas.microsoft.com/office/drawing/2014/main" id="{3096F38B-5232-579D-2FC7-D60B79A0BBF2}"/>
              </a:ext>
            </a:extLst>
          </p:cNvPr>
          <p:cNvSpPr txBox="1"/>
          <p:nvPr/>
        </p:nvSpPr>
        <p:spPr>
          <a:xfrm>
            <a:off x="525288" y="2875145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 err="1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Continuous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 err="1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Integration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(CI):</a:t>
            </a:r>
            <a:r>
              <a:rPr lang="pt-BR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é uma prática de </a:t>
            </a:r>
            <a:r>
              <a:rPr lang="pt-BR" dirty="0" err="1">
                <a:latin typeface="Itau Display Pro" panose="020B0503020204020204" pitchFamily="34" charset="0"/>
                <a:cs typeface="Itau Display Pro" panose="020B0503020204020204" pitchFamily="34" charset="0"/>
              </a:rPr>
              <a:t>DevOps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para que coisas novas sejam integradas com pouco atrito e minimizando bugs;</a:t>
            </a:r>
          </a:p>
        </p:txBody>
      </p:sp>
      <p:sp>
        <p:nvSpPr>
          <p:cNvPr id="13" name="CaixaDeTexto 24">
            <a:extLst>
              <a:ext uri="{FF2B5EF4-FFF2-40B4-BE49-F238E27FC236}">
                <a16:creationId xmlns:a16="http://schemas.microsoft.com/office/drawing/2014/main" id="{1F5FE3D5-A082-E41B-28B2-BDDA94EA114C}"/>
              </a:ext>
            </a:extLst>
          </p:cNvPr>
          <p:cNvSpPr txBox="1"/>
          <p:nvPr/>
        </p:nvSpPr>
        <p:spPr>
          <a:xfrm>
            <a:off x="525288" y="3808352"/>
            <a:ext cx="10437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 err="1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Continuous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Deployment (CD):</a:t>
            </a:r>
            <a:r>
              <a:rPr lang="pt-BR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é uma prática de </a:t>
            </a:r>
            <a:r>
              <a:rPr lang="pt-BR" dirty="0" err="1">
                <a:latin typeface="Itau Display Pro" panose="020B0503020204020204" pitchFamily="34" charset="0"/>
                <a:cs typeface="Itau Display Pro" panose="020B0503020204020204" pitchFamily="34" charset="0"/>
              </a:rPr>
              <a:t>DevOps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para entregarmos nossas aplicações em produção de forma mais automatizada, segura e rápida;</a:t>
            </a:r>
          </a:p>
        </p:txBody>
      </p:sp>
      <p:sp>
        <p:nvSpPr>
          <p:cNvPr id="14" name="CaixaDeTexto 24">
            <a:extLst>
              <a:ext uri="{FF2B5EF4-FFF2-40B4-BE49-F238E27FC236}">
                <a16:creationId xmlns:a16="http://schemas.microsoft.com/office/drawing/2014/main" id="{0D5B3280-DAA5-4FC6-BA30-4759E881B59E}"/>
              </a:ext>
            </a:extLst>
          </p:cNvPr>
          <p:cNvSpPr txBox="1"/>
          <p:nvPr/>
        </p:nvSpPr>
        <p:spPr>
          <a:xfrm>
            <a:off x="525288" y="4741559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No contexto de ML, CI e CD também são usados para integrar e entregar Modelos e Dados!</a:t>
            </a:r>
          </a:p>
        </p:txBody>
      </p:sp>
      <p:sp>
        <p:nvSpPr>
          <p:cNvPr id="15" name="CaixaDeTexto 24">
            <a:extLst>
              <a:ext uri="{FF2B5EF4-FFF2-40B4-BE49-F238E27FC236}">
                <a16:creationId xmlns:a16="http://schemas.microsoft.com/office/drawing/2014/main" id="{6F871E3B-30EE-E9CD-BFF0-2101A1E3498A}"/>
              </a:ext>
            </a:extLst>
          </p:cNvPr>
          <p:cNvSpPr txBox="1"/>
          <p:nvPr/>
        </p:nvSpPr>
        <p:spPr>
          <a:xfrm>
            <a:off x="576542" y="5397767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Mas e a infra onde rodamos nossas aplicações?</a:t>
            </a:r>
          </a:p>
        </p:txBody>
      </p:sp>
    </p:spTree>
    <p:extLst>
      <p:ext uri="{BB962C8B-B14F-4D97-AF65-F5344CB8AC3E}">
        <p14:creationId xmlns:p14="http://schemas.microsoft.com/office/powerpoint/2010/main" val="378296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9C92B-126F-F982-A15B-48F84C74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1AD7EA1-06B1-CD6A-2365-D30A9A33B47C}"/>
              </a:ext>
            </a:extLst>
          </p:cNvPr>
          <p:cNvSpPr txBox="1"/>
          <p:nvPr/>
        </p:nvSpPr>
        <p:spPr>
          <a:xfrm>
            <a:off x="172042" y="174139"/>
            <a:ext cx="278351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pt-BR" sz="3600" dirty="0">
                <a:latin typeface="Itau Display Pro App XBold" panose="020B0803020204020204" pitchFamily="34" charset="0"/>
                <a:cs typeface="Itau Display Pro App XBold" panose="020B0803020204020204" pitchFamily="34" charset="0"/>
              </a:rPr>
              <a:t>Infraestrutura</a:t>
            </a:r>
          </a:p>
        </p:txBody>
      </p:sp>
      <p:sp>
        <p:nvSpPr>
          <p:cNvPr id="3" name="CaixaDeTexto 24">
            <a:extLst>
              <a:ext uri="{FF2B5EF4-FFF2-40B4-BE49-F238E27FC236}">
                <a16:creationId xmlns:a16="http://schemas.microsoft.com/office/drawing/2014/main" id="{B0FC1964-0585-8FE1-0352-B69F3CA3F6A8}"/>
              </a:ext>
            </a:extLst>
          </p:cNvPr>
          <p:cNvSpPr txBox="1"/>
          <p:nvPr/>
        </p:nvSpPr>
        <p:spPr>
          <a:xfrm>
            <a:off x="525288" y="1082715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Precisamos rodar nossas aplicações em algum lugar! As opções mais comuns são:</a:t>
            </a:r>
          </a:p>
        </p:txBody>
      </p:sp>
      <p:pic>
        <p:nvPicPr>
          <p:cNvPr id="29" name="Picture 2" descr="Question - Free interface icons">
            <a:extLst>
              <a:ext uri="{FF2B5EF4-FFF2-40B4-BE49-F238E27FC236}">
                <a16:creationId xmlns:a16="http://schemas.microsoft.com/office/drawing/2014/main" id="{AAC814EE-4C9D-E140-3FD1-87B1CB5D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35" y="3162021"/>
            <a:ext cx="359455" cy="3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24">
            <a:extLst>
              <a:ext uri="{FF2B5EF4-FFF2-40B4-BE49-F238E27FC236}">
                <a16:creationId xmlns:a16="http://schemas.microsoft.com/office/drawing/2014/main" id="{E80A6743-5BA0-8D1F-7D4E-E291556660E1}"/>
              </a:ext>
            </a:extLst>
          </p:cNvPr>
          <p:cNvSpPr txBox="1"/>
          <p:nvPr/>
        </p:nvSpPr>
        <p:spPr>
          <a:xfrm>
            <a:off x="525285" y="3099969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Por que Infra as </a:t>
            </a:r>
            <a:r>
              <a:rPr lang="pt-BR" b="1" dirty="0" err="1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Code</a:t>
            </a:r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(</a:t>
            </a:r>
            <a:r>
              <a:rPr lang="pt-BR" b="1" dirty="0" err="1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IaC</a:t>
            </a:r>
            <a:r>
              <a:rPr lang="pt-BR" b="1" dirty="0">
                <a:solidFill>
                  <a:schemeClr val="accent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)?</a:t>
            </a:r>
          </a:p>
        </p:txBody>
      </p:sp>
      <p:sp>
        <p:nvSpPr>
          <p:cNvPr id="10" name="CaixaDeTexto 24">
            <a:extLst>
              <a:ext uri="{FF2B5EF4-FFF2-40B4-BE49-F238E27FC236}">
                <a16:creationId xmlns:a16="http://schemas.microsoft.com/office/drawing/2014/main" id="{ADC0C56E-35D0-37F6-628A-4A5299593FE6}"/>
              </a:ext>
            </a:extLst>
          </p:cNvPr>
          <p:cNvSpPr txBox="1"/>
          <p:nvPr/>
        </p:nvSpPr>
        <p:spPr>
          <a:xfrm>
            <a:off x="525288" y="1680781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Cloud</a:t>
            </a:r>
            <a:r>
              <a:rPr lang="pt-BR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(AWS, Azure, GCP, ...)</a:t>
            </a:r>
            <a:endParaRPr lang="pt-BR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1" name="CaixaDeTexto 24">
            <a:extLst>
              <a:ext uri="{FF2B5EF4-FFF2-40B4-BE49-F238E27FC236}">
                <a16:creationId xmlns:a16="http://schemas.microsoft.com/office/drawing/2014/main" id="{199BA71F-BD09-BAA3-40C0-F1AFFDCB6FE4}"/>
              </a:ext>
            </a:extLst>
          </p:cNvPr>
          <p:cNvSpPr txBox="1"/>
          <p:nvPr/>
        </p:nvSpPr>
        <p:spPr>
          <a:xfrm>
            <a:off x="525287" y="2131334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 err="1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On-Premise</a:t>
            </a:r>
            <a:r>
              <a:rPr lang="pt-BR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(servidores internos)</a:t>
            </a:r>
            <a:endParaRPr lang="pt-BR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sp>
        <p:nvSpPr>
          <p:cNvPr id="12" name="CaixaDeTexto 24">
            <a:extLst>
              <a:ext uri="{FF2B5EF4-FFF2-40B4-BE49-F238E27FC236}">
                <a16:creationId xmlns:a16="http://schemas.microsoft.com/office/drawing/2014/main" id="{09FE50EC-4D40-E46D-A262-C3362C422599}"/>
              </a:ext>
            </a:extLst>
          </p:cNvPr>
          <p:cNvSpPr txBox="1"/>
          <p:nvPr/>
        </p:nvSpPr>
        <p:spPr>
          <a:xfrm>
            <a:off x="525284" y="2581887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Edge </a:t>
            </a:r>
            <a:r>
              <a:rPr lang="pt-BR" b="1" dirty="0" err="1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Computing</a:t>
            </a:r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(celulares e dispositivos IoT)</a:t>
            </a:r>
            <a:endParaRPr lang="pt-BR" b="1" dirty="0"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19" name="Graphic 18" descr="Bullseye outline">
            <a:extLst>
              <a:ext uri="{FF2B5EF4-FFF2-40B4-BE49-F238E27FC236}">
                <a16:creationId xmlns:a16="http://schemas.microsoft.com/office/drawing/2014/main" id="{63F38E52-A00F-0861-48B6-35306E7F8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7276" y="1697504"/>
            <a:ext cx="359455" cy="359455"/>
          </a:xfrm>
          <a:prstGeom prst="rect">
            <a:avLst/>
          </a:prstGeom>
        </p:spPr>
      </p:pic>
      <p:sp>
        <p:nvSpPr>
          <p:cNvPr id="20" name="CaixaDeTexto 24">
            <a:extLst>
              <a:ext uri="{FF2B5EF4-FFF2-40B4-BE49-F238E27FC236}">
                <a16:creationId xmlns:a16="http://schemas.microsoft.com/office/drawing/2014/main" id="{9F78635A-7B64-2BFD-9DC8-39EA8BC0E7D4}"/>
              </a:ext>
            </a:extLst>
          </p:cNvPr>
          <p:cNvSpPr txBox="1"/>
          <p:nvPr/>
        </p:nvSpPr>
        <p:spPr>
          <a:xfrm>
            <a:off x="877110" y="3604569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Automação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do provisionamento</a:t>
            </a:r>
          </a:p>
        </p:txBody>
      </p:sp>
      <p:sp>
        <p:nvSpPr>
          <p:cNvPr id="21" name="CaixaDeTexto 24">
            <a:extLst>
              <a:ext uri="{FF2B5EF4-FFF2-40B4-BE49-F238E27FC236}">
                <a16:creationId xmlns:a16="http://schemas.microsoft.com/office/drawing/2014/main" id="{192850CD-FB08-1615-639F-6BB02B355BDE}"/>
              </a:ext>
            </a:extLst>
          </p:cNvPr>
          <p:cNvSpPr txBox="1"/>
          <p:nvPr/>
        </p:nvSpPr>
        <p:spPr>
          <a:xfrm>
            <a:off x="877110" y="4129333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Versionamento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dos recursos provisionados</a:t>
            </a:r>
          </a:p>
        </p:txBody>
      </p:sp>
      <p:sp>
        <p:nvSpPr>
          <p:cNvPr id="22" name="CaixaDeTexto 24">
            <a:extLst>
              <a:ext uri="{FF2B5EF4-FFF2-40B4-BE49-F238E27FC236}">
                <a16:creationId xmlns:a16="http://schemas.microsoft.com/office/drawing/2014/main" id="{165C02FF-E0C3-7517-67F0-E8EC2D2DC861}"/>
              </a:ext>
            </a:extLst>
          </p:cNvPr>
          <p:cNvSpPr txBox="1"/>
          <p:nvPr/>
        </p:nvSpPr>
        <p:spPr>
          <a:xfrm>
            <a:off x="877110" y="4654097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Reprodutibilidade</a:t>
            </a:r>
            <a:r>
              <a:rPr lang="pt-BR" b="1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da infra provisionada</a:t>
            </a:r>
          </a:p>
        </p:txBody>
      </p:sp>
      <p:sp>
        <p:nvSpPr>
          <p:cNvPr id="23" name="CaixaDeTexto 24">
            <a:extLst>
              <a:ext uri="{FF2B5EF4-FFF2-40B4-BE49-F238E27FC236}">
                <a16:creationId xmlns:a16="http://schemas.microsoft.com/office/drawing/2014/main" id="{31142B46-366D-00FC-87C0-0BC709960DE5}"/>
              </a:ext>
            </a:extLst>
          </p:cNvPr>
          <p:cNvSpPr txBox="1"/>
          <p:nvPr/>
        </p:nvSpPr>
        <p:spPr>
          <a:xfrm>
            <a:off x="877110" y="5178861"/>
            <a:ext cx="10437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Modularização</a:t>
            </a:r>
            <a:r>
              <a:rPr lang="pt-BR" b="1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 </a:t>
            </a:r>
            <a:r>
              <a:rPr lang="pt-BR" dirty="0">
                <a:latin typeface="Itau Display Pro" panose="020B0503020204020204" pitchFamily="34" charset="0"/>
                <a:cs typeface="Itau Display Pro" panose="020B0503020204020204" pitchFamily="34" charset="0"/>
              </a:rPr>
              <a:t>do provisionamento</a:t>
            </a:r>
          </a:p>
        </p:txBody>
      </p:sp>
      <p:pic>
        <p:nvPicPr>
          <p:cNvPr id="37" name="Graphic 36" descr="Gears with solid fill">
            <a:extLst>
              <a:ext uri="{FF2B5EF4-FFF2-40B4-BE49-F238E27FC236}">
                <a16:creationId xmlns:a16="http://schemas.microsoft.com/office/drawing/2014/main" id="{9BB5F038-925B-5783-891D-E19724D5C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0959" y="0"/>
            <a:ext cx="501041" cy="501041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4E9023CA-E922-8B02-421D-A401D935A78A}"/>
              </a:ext>
            </a:extLst>
          </p:cNvPr>
          <p:cNvSpPr/>
          <p:nvPr/>
        </p:nvSpPr>
        <p:spPr>
          <a:xfrm>
            <a:off x="6417711" y="3604569"/>
            <a:ext cx="571812" cy="2157404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67A5F-C911-312D-3164-71B345A48F2A}"/>
              </a:ext>
            </a:extLst>
          </p:cNvPr>
          <p:cNvSpPr txBox="1"/>
          <p:nvPr/>
        </p:nvSpPr>
        <p:spPr>
          <a:xfrm>
            <a:off x="7083035" y="449860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>
                <a:solidFill>
                  <a:schemeClr val="accent2"/>
                </a:solidFill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15581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23" grpId="0"/>
      <p:bldP spid="38" grpId="0" animBg="1"/>
      <p:bldP spid="3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2262383-78fb-491e-a700-30a689410fcc" xsi:nil="true"/>
    <lcf76f155ced4ddcb4097134ff3c332f xmlns="7f7f28e0-98bc-45e6-a346-500260d8dd5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FC92A1AA3C33438DE037C6BC1F40F3" ma:contentTypeVersion="13" ma:contentTypeDescription="Create a new document." ma:contentTypeScope="" ma:versionID="ba1f464719f1b0f79ba47d39337d66a6">
  <xsd:schema xmlns:xsd="http://www.w3.org/2001/XMLSchema" xmlns:xs="http://www.w3.org/2001/XMLSchema" xmlns:p="http://schemas.microsoft.com/office/2006/metadata/properties" xmlns:ns2="7f7f28e0-98bc-45e6-a346-500260d8dd52" xmlns:ns3="22262383-78fb-491e-a700-30a689410fcc" targetNamespace="http://schemas.microsoft.com/office/2006/metadata/properties" ma:root="true" ma:fieldsID="ff2e5a470a44e88dc5d3f90fa4719484" ns2:_="" ns3:_="">
    <xsd:import namespace="7f7f28e0-98bc-45e6-a346-500260d8dd52"/>
    <xsd:import namespace="22262383-78fb-491e-a700-30a689410f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7f28e0-98bc-45e6-a346-500260d8d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950beca-b328-4607-a8b4-7a69b88987b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62383-78fb-491e-a700-30a689410f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7339515a-5c82-43ec-8e69-60dbf838d027}" ma:internalName="TaxCatchAll" ma:showField="CatchAllData" ma:web="22262383-78fb-491e-a700-30a689410f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8D177-4243-4793-8441-A7FF92C858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69088B-6873-4B45-82C3-FB26BC7E3A13}">
  <ds:schemaRefs>
    <ds:schemaRef ds:uri="22262383-78fb-491e-a700-30a689410fcc"/>
    <ds:schemaRef ds:uri="7f7f28e0-98bc-45e6-a346-500260d8dd5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148B11D-7FFB-4F47-A50D-A553F82829CF}">
  <ds:schemaRefs>
    <ds:schemaRef ds:uri="22262383-78fb-491e-a700-30a689410fcc"/>
    <ds:schemaRef ds:uri="7f7f28e0-98bc-45e6-a346-500260d8dd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28798</TotalTime>
  <Words>765</Words>
  <Application>Microsoft Macintosh PowerPoint</Application>
  <PresentationFormat>Widescreen</PresentationFormat>
  <Paragraphs>166</Paragraphs>
  <Slides>23</Slides>
  <Notes>18</Notes>
  <HiddenSlides>7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Helvetica Neue</vt:lpstr>
      <vt:lpstr>Helvetica Neue Medium</vt:lpstr>
      <vt:lpstr>Itau Display</vt:lpstr>
      <vt:lpstr>Itau Display Pro</vt:lpstr>
      <vt:lpstr>Itau Display Pro App</vt:lpstr>
      <vt:lpstr>Itau Display Pro App XBold</vt:lpstr>
      <vt:lpstr>Itau Display Pro Bold</vt:lpstr>
      <vt:lpstr>Itau Display Pro Light</vt:lpstr>
      <vt:lpstr>Itau Display Pro Regular</vt:lpstr>
      <vt:lpstr>Itau Display Pro XBold</vt:lpstr>
      <vt:lpstr>Itau Text</vt:lpstr>
      <vt:lpstr>Itau Text Pro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ANDRESSA</dc:creator>
  <cp:lastModifiedBy>Gustavo Granela Plensack</cp:lastModifiedBy>
  <cp:revision>70</cp:revision>
  <dcterms:created xsi:type="dcterms:W3CDTF">2023-09-20T20:55:52Z</dcterms:created>
  <dcterms:modified xsi:type="dcterms:W3CDTF">2025-03-30T21:30:27Z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0x0101003BFC92A1AA3C33438DE037C6BC1F40F3</vt:lpwstr>
  </property>
  <property fmtid="{D5CDD505-2E9C-101B-9397-08002B2CF9AE}" pid="3" name="MediaServiceImageTags">
    <vt:lpwstr/>
  </property>
  <property fmtid="{D5CDD505-2E9C-101B-9397-08002B2CF9AE}" pid="4" name="MSIP_Label_8818fb07-549a-44ba-8c5e-731376483b67_Enabled">
    <vt:lpwstr>true</vt:lpwstr>
  </property>
  <property fmtid="{D5CDD505-2E9C-101B-9397-08002B2CF9AE}" pid="5" name="MSIP_Label_8818fb07-549a-44ba-8c5e-731376483b67_SetDate">
    <vt:lpwstr>2025-02-07T20:11:10Z</vt:lpwstr>
  </property>
  <property fmtid="{D5CDD505-2E9C-101B-9397-08002B2CF9AE}" pid="6" name="MSIP_Label_8818fb07-549a-44ba-8c5e-731376483b67_Method">
    <vt:lpwstr>Privileged</vt:lpwstr>
  </property>
  <property fmtid="{D5CDD505-2E9C-101B-9397-08002B2CF9AE}" pid="7" name="MSIP_Label_8818fb07-549a-44ba-8c5e-731376483b67_Name">
    <vt:lpwstr>Não corporativa</vt:lpwstr>
  </property>
  <property fmtid="{D5CDD505-2E9C-101B-9397-08002B2CF9AE}" pid="8" name="MSIP_Label_8818fb07-549a-44ba-8c5e-731376483b67_SiteId">
    <vt:lpwstr>591669a0-183f-49a5-98f4-9aa0d0b63d81</vt:lpwstr>
  </property>
  <property fmtid="{D5CDD505-2E9C-101B-9397-08002B2CF9AE}" pid="9" name="MSIP_Label_8818fb07-549a-44ba-8c5e-731376483b67_ActionId">
    <vt:lpwstr>506532bd-95ca-4699-b63a-8c284ba85162</vt:lpwstr>
  </property>
  <property fmtid="{D5CDD505-2E9C-101B-9397-08002B2CF9AE}" pid="10" name="MSIP_Label_8818fb07-549a-44ba-8c5e-731376483b67_ContentBits">
    <vt:lpwstr>2</vt:lpwstr>
  </property>
  <property fmtid="{D5CDD505-2E9C-101B-9397-08002B2CF9AE}" pid="11" name="ClassificationContentMarkingFooterLocations">
    <vt:lpwstr>Tema do Office:8</vt:lpwstr>
  </property>
  <property fmtid="{D5CDD505-2E9C-101B-9397-08002B2CF9AE}" pid="12" name="ClassificationContentMarkingFooterText">
    <vt:lpwstr>Não Corporativo</vt:lpwstr>
  </property>
</Properties>
</file>